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2" r:id="rId3"/>
    <p:sldMasterId id="2147483693" r:id="rId4"/>
    <p:sldMasterId id="2147483694" r:id="rId5"/>
    <p:sldMasterId id="214748369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y="13716000" cx="24387175"/>
  <p:notesSz cx="6858000" cy="9144000"/>
  <p:embeddedFontLst>
    <p:embeddedFont>
      <p:font typeface="Raleway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Merriweather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Raleway-regular.fntdata"/><Relationship Id="rId41" Type="http://schemas.openxmlformats.org/officeDocument/2006/relationships/slide" Target="slides/slide34.xml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Lato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erriweather-bold.fntdata"/><Relationship Id="rId50" Type="http://schemas.openxmlformats.org/officeDocument/2006/relationships/font" Target="fonts/Merriweather-regular.fntdata"/><Relationship Id="rId53" Type="http://schemas.openxmlformats.org/officeDocument/2006/relationships/font" Target="fonts/Merriweather-boldItalic.fntdata"/><Relationship Id="rId52" Type="http://schemas.openxmlformats.org/officeDocument/2006/relationships/font" Target="fonts/Merriweather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16737f95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16737f95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16737f958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1698168fab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1698168fab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1698168fab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1698168fab_0_885:notes"/>
          <p:cNvSpPr/>
          <p:nvPr>
            <p:ph idx="2" type="sldImg"/>
          </p:nvPr>
        </p:nvSpPr>
        <p:spPr>
          <a:xfrm>
            <a:off x="380903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1698168fab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1648904948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1648904948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1656cd2255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21656cd2255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1656cd225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21656cd225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21656cd2255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21656cd2255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16858dc623_1_214:notes"/>
          <p:cNvSpPr/>
          <p:nvPr>
            <p:ph idx="2" type="sldImg"/>
          </p:nvPr>
        </p:nvSpPr>
        <p:spPr>
          <a:xfrm>
            <a:off x="685443" y="1143000"/>
            <a:ext cx="5487114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5" name="Google Shape;745;g216858dc623_1_2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216858dc623_1_2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16858dc623_1_223:notes"/>
          <p:cNvSpPr/>
          <p:nvPr>
            <p:ph idx="2" type="sldImg"/>
          </p:nvPr>
        </p:nvSpPr>
        <p:spPr>
          <a:xfrm>
            <a:off x="685443" y="1143000"/>
            <a:ext cx="5487114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216858dc623_1_2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5" name="Google Shape;755;g216858dc623_1_2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16858dc623_1_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216858dc623_1_239:notes"/>
          <p:cNvSpPr/>
          <p:nvPr>
            <p:ph idx="2" type="sldImg"/>
          </p:nvPr>
        </p:nvSpPr>
        <p:spPr>
          <a:xfrm>
            <a:off x="685443" y="1143000"/>
            <a:ext cx="5487114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16858dc623_1_252:notes"/>
          <p:cNvSpPr/>
          <p:nvPr>
            <p:ph idx="2" type="sldImg"/>
          </p:nvPr>
        </p:nvSpPr>
        <p:spPr>
          <a:xfrm>
            <a:off x="685443" y="1143000"/>
            <a:ext cx="5487114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216858dc623_1_2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79" name="Google Shape;779;g216858dc623_1_2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6737f9580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6737f9580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16737f9580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16858dc623_1_338:notes"/>
          <p:cNvSpPr/>
          <p:nvPr>
            <p:ph idx="2" type="sldImg"/>
          </p:nvPr>
        </p:nvSpPr>
        <p:spPr>
          <a:xfrm>
            <a:off x="685443" y="1143000"/>
            <a:ext cx="5487114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5" name="Google Shape;865;g216858dc623_1_3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</a:pPr>
            <a:r>
              <a:t/>
            </a:r>
            <a:endParaRPr b="0"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66" name="Google Shape;866;g216858dc623_1_3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16858dc623_1_2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216858dc623_1_245:notes"/>
          <p:cNvSpPr/>
          <p:nvPr>
            <p:ph idx="2" type="sldImg"/>
          </p:nvPr>
        </p:nvSpPr>
        <p:spPr>
          <a:xfrm>
            <a:off x="685443" y="1143000"/>
            <a:ext cx="5487114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169e4cae97_1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8" name="Google Shape;958;g2169e4cae97_1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169e4cae97_1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5" name="Google Shape;965;g2169e4cae97_1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2169e4cae97_1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2" name="Google Shape;972;g2169e4cae97_1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169e4cae97_1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9" name="Google Shape;979;g2169e4cae97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169e4cae97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2169e4cae97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2169e4cae97_1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4" name="Google Shape;994;g2169e4cae97_1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169e4cae97_1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1" name="Google Shape;1001;g2169e4cae97_1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169e4cae97_1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8" name="Google Shape;1008;g2169e4cae97_1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6737f9580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6737f9580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216737f9580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169e4cae97_1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5" name="Google Shape;1015;g2169e4cae97_1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169e4cae97_1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3" name="Google Shape;1023;g2169e4cae97_1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169e4cae97_1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1" name="Google Shape;1031;g2169e4cae97_1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169e4cae97_1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g2169e4cae97_1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16737f9580_0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16737f9580_0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are going to break the panel into 3 segments</a:t>
            </a:r>
            <a:endParaRPr/>
          </a:p>
        </p:txBody>
      </p:sp>
      <p:sp>
        <p:nvSpPr>
          <p:cNvPr id="1047" name="Google Shape;1047;g216737f9580_0_2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6737f9580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16737f9580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216737f9580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1698168fab_0_627:notes"/>
          <p:cNvSpPr/>
          <p:nvPr>
            <p:ph idx="2" type="sldImg"/>
          </p:nvPr>
        </p:nvSpPr>
        <p:spPr>
          <a:xfrm>
            <a:off x="380903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1698168fab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1698168fab_0_634:notes"/>
          <p:cNvSpPr/>
          <p:nvPr>
            <p:ph idx="2" type="sldImg"/>
          </p:nvPr>
        </p:nvSpPr>
        <p:spPr>
          <a:xfrm>
            <a:off x="380903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1698168fab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1698168fab_0_666:notes"/>
          <p:cNvSpPr/>
          <p:nvPr>
            <p:ph idx="2" type="sldImg"/>
          </p:nvPr>
        </p:nvSpPr>
        <p:spPr>
          <a:xfrm>
            <a:off x="380903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1698168fab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1698168fab_0_681:notes"/>
          <p:cNvSpPr/>
          <p:nvPr>
            <p:ph idx="2" type="sldImg"/>
          </p:nvPr>
        </p:nvSpPr>
        <p:spPr>
          <a:xfrm>
            <a:off x="380903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1698168fab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1698168fab_0_753:notes"/>
          <p:cNvSpPr/>
          <p:nvPr>
            <p:ph idx="2" type="sldImg"/>
          </p:nvPr>
        </p:nvSpPr>
        <p:spPr>
          <a:xfrm>
            <a:off x="380903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1698168fab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2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Relationship Id="rId3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Relationship Id="rId3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1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1.png"/><Relationship Id="rId3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 showMasterSp="0">
  <p:cSld name="Title 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"/>
            <a:ext cx="24384000" cy="103553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>
            <p:ph type="ctrTitle"/>
          </p:nvPr>
        </p:nvSpPr>
        <p:spPr>
          <a:xfrm>
            <a:off x="1425762" y="5146504"/>
            <a:ext cx="21532477" cy="3176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404" y="1250226"/>
            <a:ext cx="4317796" cy="230063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>
            <p:ph idx="2" type="clipArt"/>
          </p:nvPr>
        </p:nvSpPr>
        <p:spPr>
          <a:xfrm>
            <a:off x="1490594" y="11188800"/>
            <a:ext cx="2397912" cy="784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3"/>
          <p:cNvSpPr/>
          <p:nvPr>
            <p:ph idx="3" type="clipArt"/>
          </p:nvPr>
        </p:nvSpPr>
        <p:spPr>
          <a:xfrm>
            <a:off x="4718664" y="10843200"/>
            <a:ext cx="1382400" cy="1396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3"/>
          <p:cNvSpPr/>
          <p:nvPr>
            <p:ph idx="4" type="clipArt"/>
          </p:nvPr>
        </p:nvSpPr>
        <p:spPr>
          <a:xfrm>
            <a:off x="6984909" y="11203200"/>
            <a:ext cx="2297099" cy="71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3"/>
          <p:cNvSpPr/>
          <p:nvPr>
            <p:ph idx="5" type="clipArt"/>
          </p:nvPr>
        </p:nvSpPr>
        <p:spPr>
          <a:xfrm>
            <a:off x="9966098" y="10929600"/>
            <a:ext cx="1857842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1" name="Google Shape;101;p13"/>
          <p:cNvSpPr/>
          <p:nvPr>
            <p:ph idx="6" type="clipArt"/>
          </p:nvPr>
        </p:nvSpPr>
        <p:spPr>
          <a:xfrm>
            <a:off x="12831847" y="11030400"/>
            <a:ext cx="1549602" cy="1101600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13"/>
          <p:cNvSpPr/>
          <p:nvPr>
            <p:ph idx="7" type="clipArt"/>
          </p:nvPr>
        </p:nvSpPr>
        <p:spPr>
          <a:xfrm>
            <a:off x="15127669" y="11217600"/>
            <a:ext cx="2369108" cy="784800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13"/>
          <p:cNvSpPr/>
          <p:nvPr>
            <p:ph idx="8" type="clipArt"/>
          </p:nvPr>
        </p:nvSpPr>
        <p:spPr>
          <a:xfrm>
            <a:off x="17851124" y="11217600"/>
            <a:ext cx="2419515" cy="6984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3"/>
          <p:cNvSpPr/>
          <p:nvPr>
            <p:ph idx="9" type="clipArt"/>
          </p:nvPr>
        </p:nvSpPr>
        <p:spPr>
          <a:xfrm>
            <a:off x="20602082" y="11030400"/>
            <a:ext cx="2347506" cy="109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240">
          <p15:clr>
            <a:srgbClr val="FBAE40"/>
          </p15:clr>
        </p15:guide>
        <p15:guide id="2" pos="898">
          <p15:clr>
            <a:srgbClr val="FBAE40"/>
          </p15:clr>
        </p15:guide>
        <p15:guide id="3" pos="144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1076468" y="3542948"/>
            <a:ext cx="22234095" cy="9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b="0" sz="5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07" name="Google Shape;107;p14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1076466" y="3542400"/>
            <a:ext cx="10736598" cy="9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2" type="body"/>
          </p:nvPr>
        </p:nvSpPr>
        <p:spPr>
          <a:xfrm>
            <a:off x="12547444" y="3542400"/>
            <a:ext cx="10736074" cy="9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907">
          <p15:clr>
            <a:srgbClr val="FBAE40"/>
          </p15:clr>
        </p15:guide>
        <p15:guide id="2" pos="74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1" showMasterSp="0" type="secHead">
  <p:cSld name="SECTION_HEADER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0" y="0"/>
            <a:ext cx="1219358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12196362" y="-2"/>
            <a:ext cx="1219358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 txBox="1"/>
          <p:nvPr>
            <p:ph type="title"/>
          </p:nvPr>
        </p:nvSpPr>
        <p:spPr>
          <a:xfrm>
            <a:off x="13276404" y="5921346"/>
            <a:ext cx="10034304" cy="3388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Font typeface="Arial"/>
              <a:buNone/>
              <a:defRPr sz="7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1076466" y="3096592"/>
            <a:ext cx="10037481" cy="8759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60300"/>
              <a:buFont typeface="Arial"/>
              <a:buNone/>
              <a:defRPr sz="60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000"/>
              <a:buFont typeface="Arial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001">
          <p15:clr>
            <a:srgbClr val="FBAE40"/>
          </p15:clr>
        </p15:guide>
        <p15:guide id="2" orient="horz" pos="1948">
          <p15:clr>
            <a:srgbClr val="FBAE40"/>
          </p15:clr>
        </p15:guide>
        <p15:guide id="3" orient="horz" pos="3726">
          <p15:clr>
            <a:srgbClr val="FBAE40"/>
          </p15:clr>
        </p15:guide>
        <p15:guide id="4" pos="836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 showMasterSp="0">
  <p:cSld name="Title 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1556"/>
            <a:ext cx="24386774" cy="137144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/>
          <p:nvPr>
            <p:ph idx="2" type="clipArt"/>
          </p:nvPr>
        </p:nvSpPr>
        <p:spPr>
          <a:xfrm>
            <a:off x="1425762" y="10879200"/>
            <a:ext cx="2520328" cy="13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2" name="Google Shape;122;p17"/>
          <p:cNvSpPr/>
          <p:nvPr>
            <p:ph idx="3" type="clipArt"/>
          </p:nvPr>
        </p:nvSpPr>
        <p:spPr>
          <a:xfrm>
            <a:off x="4154565" y="10879200"/>
            <a:ext cx="2520328" cy="13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3" name="Google Shape;123;p17"/>
          <p:cNvSpPr/>
          <p:nvPr>
            <p:ph idx="4" type="clipArt"/>
          </p:nvPr>
        </p:nvSpPr>
        <p:spPr>
          <a:xfrm>
            <a:off x="6883368" y="10879200"/>
            <a:ext cx="2520328" cy="13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4" name="Google Shape;124;p17"/>
          <p:cNvSpPr/>
          <p:nvPr>
            <p:ph idx="5" type="clipArt"/>
          </p:nvPr>
        </p:nvSpPr>
        <p:spPr>
          <a:xfrm>
            <a:off x="9612171" y="10879200"/>
            <a:ext cx="2520328" cy="13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5" name="Google Shape;125;p17"/>
          <p:cNvSpPr/>
          <p:nvPr>
            <p:ph idx="6" type="clipArt"/>
          </p:nvPr>
        </p:nvSpPr>
        <p:spPr>
          <a:xfrm>
            <a:off x="12342407" y="10879200"/>
            <a:ext cx="2520328" cy="13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6" name="Google Shape;126;p17"/>
          <p:cNvSpPr/>
          <p:nvPr>
            <p:ph idx="7" type="clipArt"/>
          </p:nvPr>
        </p:nvSpPr>
        <p:spPr>
          <a:xfrm>
            <a:off x="15071562" y="10879200"/>
            <a:ext cx="2520328" cy="13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7" name="Google Shape;127;p17"/>
          <p:cNvSpPr/>
          <p:nvPr>
            <p:ph idx="8" type="clipArt"/>
          </p:nvPr>
        </p:nvSpPr>
        <p:spPr>
          <a:xfrm>
            <a:off x="17800718" y="10879200"/>
            <a:ext cx="2520328" cy="13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8" name="Google Shape;128;p17"/>
          <p:cNvSpPr/>
          <p:nvPr>
            <p:ph idx="9" type="clipArt"/>
          </p:nvPr>
        </p:nvSpPr>
        <p:spPr>
          <a:xfrm>
            <a:off x="20529873" y="10879200"/>
            <a:ext cx="2520328" cy="13896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9" name="Google Shape;129;p17"/>
          <p:cNvSpPr txBox="1"/>
          <p:nvPr>
            <p:ph type="ctrTitle"/>
          </p:nvPr>
        </p:nvSpPr>
        <p:spPr>
          <a:xfrm>
            <a:off x="1425762" y="3469582"/>
            <a:ext cx="16018171" cy="490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  <a:defRPr b="0"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65945" y="1395100"/>
            <a:ext cx="5036516" cy="266273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/>
          <p:nvPr>
            <p:ph idx="13" type="clipArt"/>
          </p:nvPr>
        </p:nvSpPr>
        <p:spPr>
          <a:xfrm>
            <a:off x="1490594" y="11188800"/>
            <a:ext cx="2397912" cy="78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17"/>
          <p:cNvSpPr/>
          <p:nvPr>
            <p:ph idx="14" type="clipArt"/>
          </p:nvPr>
        </p:nvSpPr>
        <p:spPr>
          <a:xfrm>
            <a:off x="4718664" y="10843200"/>
            <a:ext cx="1382400" cy="13968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17"/>
          <p:cNvSpPr/>
          <p:nvPr>
            <p:ph idx="15" type="clipArt"/>
          </p:nvPr>
        </p:nvSpPr>
        <p:spPr>
          <a:xfrm>
            <a:off x="6984909" y="11203200"/>
            <a:ext cx="2297099" cy="71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7"/>
          <p:cNvSpPr/>
          <p:nvPr>
            <p:ph idx="16" type="clipArt"/>
          </p:nvPr>
        </p:nvSpPr>
        <p:spPr>
          <a:xfrm>
            <a:off x="9966098" y="10929600"/>
            <a:ext cx="1857842" cy="125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17"/>
          <p:cNvSpPr/>
          <p:nvPr>
            <p:ph idx="17" type="clipArt"/>
          </p:nvPr>
        </p:nvSpPr>
        <p:spPr>
          <a:xfrm>
            <a:off x="12831847" y="11030400"/>
            <a:ext cx="1549602" cy="1101600"/>
          </a:xfrm>
          <a:prstGeom prst="rect">
            <a:avLst/>
          </a:prstGeom>
          <a:noFill/>
          <a:ln>
            <a:noFill/>
          </a:ln>
        </p:spPr>
      </p:sp>
      <p:sp>
        <p:nvSpPr>
          <p:cNvPr id="136" name="Google Shape;136;p17"/>
          <p:cNvSpPr/>
          <p:nvPr>
            <p:ph idx="18" type="clipArt"/>
          </p:nvPr>
        </p:nvSpPr>
        <p:spPr>
          <a:xfrm>
            <a:off x="15127669" y="11217600"/>
            <a:ext cx="2369108" cy="78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7"/>
          <p:cNvSpPr/>
          <p:nvPr>
            <p:ph idx="19" type="clipArt"/>
          </p:nvPr>
        </p:nvSpPr>
        <p:spPr>
          <a:xfrm>
            <a:off x="17851124" y="11217600"/>
            <a:ext cx="2419515" cy="698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7"/>
          <p:cNvSpPr/>
          <p:nvPr>
            <p:ph idx="20" type="clipArt"/>
          </p:nvPr>
        </p:nvSpPr>
        <p:spPr>
          <a:xfrm>
            <a:off x="20602082" y="11030400"/>
            <a:ext cx="2347506" cy="109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84">
          <p15:clr>
            <a:srgbClr val="FBAE40"/>
          </p15:clr>
        </p15:guide>
        <p15:guide id="2" pos="898">
          <p15:clr>
            <a:srgbClr val="FBAE40"/>
          </p15:clr>
        </p15:guide>
        <p15:guide id="3" pos="1098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3" showMasterSp="0">
  <p:cSld name="Title 3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/>
          <p:nvPr>
            <p:ph idx="2" type="clipArt"/>
          </p:nvPr>
        </p:nvSpPr>
        <p:spPr>
          <a:xfrm>
            <a:off x="12826398" y="11095080"/>
            <a:ext cx="1549602" cy="11016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8"/>
          <p:cNvSpPr/>
          <p:nvPr>
            <p:ph idx="3" type="clipArt"/>
          </p:nvPr>
        </p:nvSpPr>
        <p:spPr>
          <a:xfrm>
            <a:off x="15122221" y="11282280"/>
            <a:ext cx="2369108" cy="78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18"/>
          <p:cNvSpPr/>
          <p:nvPr>
            <p:ph idx="4" type="clipArt"/>
          </p:nvPr>
        </p:nvSpPr>
        <p:spPr>
          <a:xfrm>
            <a:off x="17845675" y="11282280"/>
            <a:ext cx="2419515" cy="6984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8"/>
          <p:cNvSpPr/>
          <p:nvPr>
            <p:ph idx="5" type="clipArt"/>
          </p:nvPr>
        </p:nvSpPr>
        <p:spPr>
          <a:xfrm>
            <a:off x="20596634" y="11095080"/>
            <a:ext cx="2347506" cy="10944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8"/>
          <p:cNvSpPr/>
          <p:nvPr>
            <p:ph idx="6" type="clipArt"/>
          </p:nvPr>
        </p:nvSpPr>
        <p:spPr>
          <a:xfrm>
            <a:off x="12896425" y="9178382"/>
            <a:ext cx="2397912" cy="7848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8"/>
          <p:cNvSpPr/>
          <p:nvPr>
            <p:ph idx="7" type="clipArt"/>
          </p:nvPr>
        </p:nvSpPr>
        <p:spPr>
          <a:xfrm>
            <a:off x="16124495" y="8832782"/>
            <a:ext cx="1382400" cy="13968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8"/>
          <p:cNvSpPr/>
          <p:nvPr>
            <p:ph idx="8" type="clipArt"/>
          </p:nvPr>
        </p:nvSpPr>
        <p:spPr>
          <a:xfrm>
            <a:off x="18390740" y="9192782"/>
            <a:ext cx="2297099" cy="71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18"/>
          <p:cNvSpPr/>
          <p:nvPr>
            <p:ph idx="9" type="clipArt"/>
          </p:nvPr>
        </p:nvSpPr>
        <p:spPr>
          <a:xfrm>
            <a:off x="21371928" y="8919182"/>
            <a:ext cx="1857842" cy="12528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8" name="Google Shape;14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477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>
            <p:ph type="ctrTitle"/>
          </p:nvPr>
        </p:nvSpPr>
        <p:spPr>
          <a:xfrm>
            <a:off x="12914115" y="1905556"/>
            <a:ext cx="10396596" cy="49043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Arial"/>
              <a:buNone/>
              <a:defRPr b="0" sz="7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0" name="Google Shape;15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9153" y="1564002"/>
            <a:ext cx="5036516" cy="266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198">
          <p15:clr>
            <a:srgbClr val="FBAE40"/>
          </p15:clr>
        </p15:guide>
        <p15:guide id="2" pos="813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1076464" y="6783218"/>
            <a:ext cx="5083862" cy="5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1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Arial"/>
              <a:buNone/>
              <a:defRPr b="0" sz="5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cxnSp>
        <p:nvCxnSpPr>
          <p:cNvPr id="155" name="Google Shape;155;p19"/>
          <p:cNvCxnSpPr/>
          <p:nvPr/>
        </p:nvCxnSpPr>
        <p:spPr>
          <a:xfrm>
            <a:off x="6476643" y="3536950"/>
            <a:ext cx="0" cy="9083676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19"/>
          <p:cNvSpPr txBox="1"/>
          <p:nvPr>
            <p:ph idx="2" type="body"/>
          </p:nvPr>
        </p:nvSpPr>
        <p:spPr>
          <a:xfrm>
            <a:off x="1076464" y="3536952"/>
            <a:ext cx="5083862" cy="279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7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20000"/>
              <a:buFont typeface="Arial"/>
              <a:buNone/>
              <a:defRPr sz="20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3" type="body"/>
          </p:nvPr>
        </p:nvSpPr>
        <p:spPr>
          <a:xfrm>
            <a:off x="6792958" y="6782400"/>
            <a:ext cx="5083862" cy="5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1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Arial"/>
              <a:buNone/>
              <a:defRPr b="0" sz="5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cxnSp>
        <p:nvCxnSpPr>
          <p:cNvPr id="158" name="Google Shape;158;p19"/>
          <p:cNvCxnSpPr/>
          <p:nvPr/>
        </p:nvCxnSpPr>
        <p:spPr>
          <a:xfrm>
            <a:off x="12193139" y="3535200"/>
            <a:ext cx="0" cy="908640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19"/>
          <p:cNvSpPr txBox="1"/>
          <p:nvPr>
            <p:ph idx="4" type="body"/>
          </p:nvPr>
        </p:nvSpPr>
        <p:spPr>
          <a:xfrm>
            <a:off x="6792960" y="3535200"/>
            <a:ext cx="5083862" cy="279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7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20000"/>
              <a:buFont typeface="Arial"/>
              <a:buNone/>
              <a:defRPr sz="20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5" type="body"/>
          </p:nvPr>
        </p:nvSpPr>
        <p:spPr>
          <a:xfrm>
            <a:off x="12509453" y="6782400"/>
            <a:ext cx="5083862" cy="5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1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Arial"/>
              <a:buNone/>
              <a:defRPr b="0" sz="5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cxnSp>
        <p:nvCxnSpPr>
          <p:cNvPr id="161" name="Google Shape;161;p19"/>
          <p:cNvCxnSpPr/>
          <p:nvPr/>
        </p:nvCxnSpPr>
        <p:spPr>
          <a:xfrm>
            <a:off x="17909636" y="3535200"/>
            <a:ext cx="0" cy="908640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2" name="Google Shape;162;p19"/>
          <p:cNvSpPr txBox="1"/>
          <p:nvPr>
            <p:ph idx="6" type="body"/>
          </p:nvPr>
        </p:nvSpPr>
        <p:spPr>
          <a:xfrm>
            <a:off x="12509457" y="3535200"/>
            <a:ext cx="5083862" cy="279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7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20000"/>
              <a:buFont typeface="Arial"/>
              <a:buNone/>
              <a:defRPr sz="20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7" type="body"/>
          </p:nvPr>
        </p:nvSpPr>
        <p:spPr>
          <a:xfrm>
            <a:off x="18225949" y="6782400"/>
            <a:ext cx="5083862" cy="58374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1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Arial"/>
              <a:buNone/>
              <a:defRPr b="0" sz="5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8" type="body"/>
          </p:nvPr>
        </p:nvSpPr>
        <p:spPr>
          <a:xfrm>
            <a:off x="18225951" y="3535200"/>
            <a:ext cx="5084760" cy="279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7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20000"/>
              <a:buFont typeface="Arial"/>
              <a:buNone/>
              <a:defRPr sz="20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81">
          <p15:clr>
            <a:srgbClr val="FBAE40"/>
          </p15:clr>
        </p15:guide>
        <p15:guide id="2" pos="4279">
          <p15:clr>
            <a:srgbClr val="FBAE40"/>
          </p15:clr>
        </p15:guide>
        <p15:guide id="3" pos="7481">
          <p15:clr>
            <a:srgbClr val="FBAE40"/>
          </p15:clr>
        </p15:guide>
        <p15:guide id="4" pos="11480">
          <p15:clr>
            <a:srgbClr val="FBAE40"/>
          </p15:clr>
        </p15:guide>
        <p15:guide id="5" pos="11083">
          <p15:clr>
            <a:srgbClr val="FBAE40"/>
          </p15:clr>
        </p15:guide>
        <p15:guide id="6" pos="7879">
          <p15:clr>
            <a:srgbClr val="FBAE40"/>
          </p15:clr>
        </p15:guide>
        <p15:guide id="7" orient="horz" pos="3990">
          <p15:clr>
            <a:srgbClr val="FBAE40"/>
          </p15:clr>
        </p15:guide>
        <p15:guide id="8" orient="horz" pos="427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2" showMasterSp="0">
  <p:cSld name="Chapter 2"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/>
          <p:nvPr/>
        </p:nvSpPr>
        <p:spPr>
          <a:xfrm>
            <a:off x="0" y="0"/>
            <a:ext cx="12193588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12196362" y="-2"/>
            <a:ext cx="12193588" cy="1371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 txBox="1"/>
          <p:nvPr>
            <p:ph type="title"/>
          </p:nvPr>
        </p:nvSpPr>
        <p:spPr>
          <a:xfrm>
            <a:off x="13276404" y="5921346"/>
            <a:ext cx="10034304" cy="3388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Font typeface="Arial"/>
              <a:buNone/>
              <a:defRPr sz="7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1076466" y="3096592"/>
            <a:ext cx="10037481" cy="8759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60300"/>
              <a:buFont typeface="Arial"/>
              <a:buNone/>
              <a:defRPr sz="60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000"/>
              <a:buFont typeface="Arial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001">
          <p15:clr>
            <a:srgbClr val="FBAE40"/>
          </p15:clr>
        </p15:guide>
        <p15:guide id="2" orient="horz" pos="1948">
          <p15:clr>
            <a:srgbClr val="FBAE40"/>
          </p15:clr>
        </p15:guide>
        <p15:guide id="3" orient="horz" pos="3726">
          <p15:clr>
            <a:srgbClr val="FBAE40"/>
          </p15:clr>
        </p15:guide>
        <p15:guide id="4" pos="836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3" showMasterSp="0">
  <p:cSld name="Chapter 3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0" y="0"/>
            <a:ext cx="12193588" cy="1371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1"/>
          <p:cNvSpPr/>
          <p:nvPr/>
        </p:nvSpPr>
        <p:spPr>
          <a:xfrm>
            <a:off x="12196362" y="-2"/>
            <a:ext cx="12193588" cy="1371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1"/>
          <p:cNvSpPr txBox="1"/>
          <p:nvPr>
            <p:ph type="title"/>
          </p:nvPr>
        </p:nvSpPr>
        <p:spPr>
          <a:xfrm>
            <a:off x="13276404" y="5921346"/>
            <a:ext cx="10034304" cy="3388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Font typeface="Arial"/>
              <a:buNone/>
              <a:defRPr sz="7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" name="Google Shape;174;p21"/>
          <p:cNvSpPr txBox="1"/>
          <p:nvPr>
            <p:ph idx="1" type="body"/>
          </p:nvPr>
        </p:nvSpPr>
        <p:spPr>
          <a:xfrm>
            <a:off x="1076466" y="3096592"/>
            <a:ext cx="10037481" cy="8759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60300"/>
              <a:buFont typeface="Arial"/>
              <a:buNone/>
              <a:defRPr sz="60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000"/>
              <a:buFont typeface="Arial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001">
          <p15:clr>
            <a:srgbClr val="FBAE40"/>
          </p15:clr>
        </p15:guide>
        <p15:guide id="2" orient="horz" pos="1948">
          <p15:clr>
            <a:srgbClr val="FBAE40"/>
          </p15:clr>
        </p15:guide>
        <p15:guide id="3" orient="horz" pos="3726">
          <p15:clr>
            <a:srgbClr val="FBAE40"/>
          </p15:clr>
        </p15:guide>
        <p15:guide id="4" pos="836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 4" showMasterSp="0">
  <p:cSld name="Chapter 4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0" y="0"/>
            <a:ext cx="12193588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12196362" y="-2"/>
            <a:ext cx="12193588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 txBox="1"/>
          <p:nvPr>
            <p:ph type="title"/>
          </p:nvPr>
        </p:nvSpPr>
        <p:spPr>
          <a:xfrm>
            <a:off x="13276404" y="5921346"/>
            <a:ext cx="10034304" cy="3388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600"/>
              <a:buFont typeface="Arial"/>
              <a:buNone/>
              <a:defRPr sz="7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" type="body"/>
          </p:nvPr>
        </p:nvSpPr>
        <p:spPr>
          <a:xfrm>
            <a:off x="1076466" y="3096592"/>
            <a:ext cx="10037481" cy="8759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60300"/>
              <a:buFont typeface="Arial"/>
              <a:buNone/>
              <a:defRPr sz="60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000"/>
              <a:buFont typeface="Arial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001">
          <p15:clr>
            <a:srgbClr val="FBAE40"/>
          </p15:clr>
        </p15:guide>
        <p15:guide id="2" orient="horz" pos="1948">
          <p15:clr>
            <a:srgbClr val="FBAE40"/>
          </p15:clr>
        </p15:guide>
        <p15:guide id="3" orient="horz" pos="3726">
          <p15:clr>
            <a:srgbClr val="FBAE40"/>
          </p15:clr>
        </p15:guide>
        <p15:guide id="4" pos="836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Images">
  <p:cSld name="4 Image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>
            <p:ph idx="2" type="pic"/>
          </p:nvPr>
        </p:nvSpPr>
        <p:spPr>
          <a:xfrm>
            <a:off x="1076466" y="3533776"/>
            <a:ext cx="5083860" cy="546735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3"/>
          <p:cNvSpPr/>
          <p:nvPr>
            <p:ph idx="3" type="pic"/>
          </p:nvPr>
        </p:nvSpPr>
        <p:spPr>
          <a:xfrm>
            <a:off x="6792958" y="3535198"/>
            <a:ext cx="5083860" cy="546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3"/>
          <p:cNvSpPr/>
          <p:nvPr>
            <p:ph idx="4" type="pic"/>
          </p:nvPr>
        </p:nvSpPr>
        <p:spPr>
          <a:xfrm>
            <a:off x="12508028" y="3535198"/>
            <a:ext cx="5083860" cy="546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"/>
          <p:cNvSpPr/>
          <p:nvPr>
            <p:ph idx="5" type="pic"/>
          </p:nvPr>
        </p:nvSpPr>
        <p:spPr>
          <a:xfrm>
            <a:off x="18226851" y="3535198"/>
            <a:ext cx="5083860" cy="54648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3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7" name="Google Shape;187;p23"/>
          <p:cNvCxnSpPr/>
          <p:nvPr/>
        </p:nvCxnSpPr>
        <p:spPr>
          <a:xfrm>
            <a:off x="6476643" y="3536950"/>
            <a:ext cx="0" cy="9083676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8" name="Google Shape;188;p23"/>
          <p:cNvCxnSpPr/>
          <p:nvPr/>
        </p:nvCxnSpPr>
        <p:spPr>
          <a:xfrm>
            <a:off x="12193139" y="3535200"/>
            <a:ext cx="0" cy="908640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23"/>
          <p:cNvCxnSpPr/>
          <p:nvPr/>
        </p:nvCxnSpPr>
        <p:spPr>
          <a:xfrm>
            <a:off x="17909636" y="3535200"/>
            <a:ext cx="0" cy="908640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1076464" y="3536952"/>
            <a:ext cx="5083862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7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  <a:defRPr sz="2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6" type="body"/>
          </p:nvPr>
        </p:nvSpPr>
        <p:spPr>
          <a:xfrm>
            <a:off x="6792960" y="3535200"/>
            <a:ext cx="5083862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7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  <a:defRPr sz="2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92" name="Google Shape;192;p23"/>
          <p:cNvSpPr txBox="1"/>
          <p:nvPr>
            <p:ph idx="7" type="body"/>
          </p:nvPr>
        </p:nvSpPr>
        <p:spPr>
          <a:xfrm>
            <a:off x="12509457" y="3535200"/>
            <a:ext cx="5083862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7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  <a:defRPr sz="2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8" type="body"/>
          </p:nvPr>
        </p:nvSpPr>
        <p:spPr>
          <a:xfrm>
            <a:off x="18225951" y="3535200"/>
            <a:ext cx="5084760" cy="23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7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0000"/>
              <a:buFont typeface="Arial"/>
              <a:buNone/>
              <a:defRPr sz="20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idx="9" type="body"/>
          </p:nvPr>
        </p:nvSpPr>
        <p:spPr>
          <a:xfrm>
            <a:off x="1076476" y="9646660"/>
            <a:ext cx="5083836" cy="2972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>
                <a:solidFill>
                  <a:schemeClr val="dk2"/>
                </a:solidFill>
              </a:defRPr>
            </a:lvl2pPr>
            <a:lvl3pPr indent="-482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3pPr>
            <a:lvl4pPr indent="-4826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  <a:defRPr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13" type="body"/>
          </p:nvPr>
        </p:nvSpPr>
        <p:spPr>
          <a:xfrm>
            <a:off x="6790484" y="9648000"/>
            <a:ext cx="5083836" cy="2972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>
                <a:solidFill>
                  <a:schemeClr val="dk2"/>
                </a:solidFill>
              </a:defRPr>
            </a:lvl2pPr>
            <a:lvl3pPr indent="-482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3pPr>
            <a:lvl4pPr indent="-4826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  <a:defRPr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96" name="Google Shape;196;p23"/>
          <p:cNvSpPr txBox="1"/>
          <p:nvPr>
            <p:ph idx="14" type="body"/>
          </p:nvPr>
        </p:nvSpPr>
        <p:spPr>
          <a:xfrm>
            <a:off x="12511131" y="9648000"/>
            <a:ext cx="5083836" cy="2972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>
                <a:solidFill>
                  <a:schemeClr val="dk2"/>
                </a:solidFill>
              </a:defRPr>
            </a:lvl2pPr>
            <a:lvl3pPr indent="-482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3pPr>
            <a:lvl4pPr indent="-4826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  <a:defRPr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15" type="body"/>
          </p:nvPr>
        </p:nvSpPr>
        <p:spPr>
          <a:xfrm>
            <a:off x="18225573" y="9648000"/>
            <a:ext cx="5083836" cy="2972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>
                <a:solidFill>
                  <a:schemeClr val="dk2"/>
                </a:solidFill>
              </a:defRPr>
            </a:lvl2pPr>
            <a:lvl3pPr indent="-482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3pPr>
            <a:lvl4pPr indent="-4826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000"/>
              <a:buChar char="•"/>
              <a:defRPr>
                <a:solidFill>
                  <a:schemeClr val="dk2"/>
                </a:solidFill>
              </a:defRPr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Arial"/>
              <a:buNone/>
              <a:defRPr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81">
          <p15:clr>
            <a:srgbClr val="FBAE40"/>
          </p15:clr>
        </p15:guide>
        <p15:guide id="2" pos="4279">
          <p15:clr>
            <a:srgbClr val="FBAE40"/>
          </p15:clr>
        </p15:guide>
        <p15:guide id="3" pos="11476">
          <p15:clr>
            <a:srgbClr val="FBAE40"/>
          </p15:clr>
        </p15:guide>
        <p15:guide id="4" pos="11083">
          <p15:clr>
            <a:srgbClr val="FBAE40"/>
          </p15:clr>
        </p15:guide>
        <p15:guide id="5" pos="7875">
          <p15:clr>
            <a:srgbClr val="FBAE40"/>
          </p15:clr>
        </p15:guide>
        <p15:guide id="6" pos="7485">
          <p15:clr>
            <a:srgbClr val="FBAE40"/>
          </p15:clr>
        </p15:guide>
        <p15:guide id="7" orient="horz" pos="5670">
          <p15:clr>
            <a:srgbClr val="FBAE40"/>
          </p15:clr>
        </p15:guide>
        <p15:guide id="8" orient="horz" pos="607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1" type="body"/>
          </p:nvPr>
        </p:nvSpPr>
        <p:spPr>
          <a:xfrm>
            <a:off x="2662865" y="8184630"/>
            <a:ext cx="5348102" cy="4436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3810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2" name="Google Shape;202;p24"/>
          <p:cNvCxnSpPr/>
          <p:nvPr/>
        </p:nvCxnSpPr>
        <p:spPr>
          <a:xfrm>
            <a:off x="2384578" y="8183916"/>
            <a:ext cx="0" cy="443671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p24"/>
          <p:cNvSpPr txBox="1"/>
          <p:nvPr>
            <p:ph idx="2" type="body"/>
          </p:nvPr>
        </p:nvSpPr>
        <p:spPr>
          <a:xfrm>
            <a:off x="1076464" y="8183916"/>
            <a:ext cx="1129141" cy="16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7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Arial"/>
              <a:buNone/>
              <a:defRPr sz="14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04" name="Google Shape;204;p24"/>
          <p:cNvSpPr txBox="1"/>
          <p:nvPr>
            <p:ph idx="3" type="body"/>
          </p:nvPr>
        </p:nvSpPr>
        <p:spPr>
          <a:xfrm>
            <a:off x="10316213" y="8184630"/>
            <a:ext cx="5348102" cy="4436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3810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cxnSp>
        <p:nvCxnSpPr>
          <p:cNvPr id="205" name="Google Shape;205;p24"/>
          <p:cNvCxnSpPr/>
          <p:nvPr/>
        </p:nvCxnSpPr>
        <p:spPr>
          <a:xfrm>
            <a:off x="10037927" y="8183916"/>
            <a:ext cx="0" cy="443671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6" name="Google Shape;206;p24"/>
          <p:cNvSpPr txBox="1"/>
          <p:nvPr>
            <p:ph idx="4" type="body"/>
          </p:nvPr>
        </p:nvSpPr>
        <p:spPr>
          <a:xfrm>
            <a:off x="8729813" y="8183916"/>
            <a:ext cx="1129141" cy="16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7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Arial"/>
              <a:buNone/>
              <a:defRPr sz="14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07" name="Google Shape;207;p24"/>
          <p:cNvSpPr txBox="1"/>
          <p:nvPr>
            <p:ph idx="5" type="body"/>
          </p:nvPr>
        </p:nvSpPr>
        <p:spPr>
          <a:xfrm>
            <a:off x="17962261" y="8186400"/>
            <a:ext cx="5348102" cy="4436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2pPr>
            <a:lvl3pPr indent="-3810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>
                <a:solidFill>
                  <a:schemeClr val="dk2"/>
                </a:solidFill>
              </a:defRPr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cxnSp>
        <p:nvCxnSpPr>
          <p:cNvPr id="208" name="Google Shape;208;p24"/>
          <p:cNvCxnSpPr/>
          <p:nvPr/>
        </p:nvCxnSpPr>
        <p:spPr>
          <a:xfrm>
            <a:off x="17683974" y="8186400"/>
            <a:ext cx="0" cy="4436710"/>
          </a:xfrm>
          <a:prstGeom prst="straightConnector1">
            <a:avLst/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9" name="Google Shape;209;p24"/>
          <p:cNvSpPr txBox="1"/>
          <p:nvPr>
            <p:ph idx="6" type="body"/>
          </p:nvPr>
        </p:nvSpPr>
        <p:spPr>
          <a:xfrm>
            <a:off x="16375860" y="8186400"/>
            <a:ext cx="1129141" cy="1695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79000"/>
              </a:lnSpc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Arial"/>
              <a:buNone/>
              <a:defRPr sz="14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867">
          <p15:clr>
            <a:srgbClr val="FBAE40"/>
          </p15:clr>
        </p15:guide>
        <p15:guide id="2" pos="5493">
          <p15:clr>
            <a:srgbClr val="FBAE40"/>
          </p15:clr>
        </p15:guide>
        <p15:guide id="3" pos="5049">
          <p15:clr>
            <a:srgbClr val="FBAE40"/>
          </p15:clr>
        </p15:guide>
        <p15:guide id="4" pos="10313">
          <p15:clr>
            <a:srgbClr val="FBAE40"/>
          </p15:clr>
        </p15:guide>
        <p15:guide id="5" orient="horz" pos="515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/Image">
  <p:cSld name="Text/Imag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1076466" y="3542400"/>
            <a:ext cx="10736598" cy="9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13" name="Google Shape;213;p25"/>
          <p:cNvSpPr/>
          <p:nvPr>
            <p:ph idx="2" type="pic"/>
          </p:nvPr>
        </p:nvSpPr>
        <p:spPr>
          <a:xfrm>
            <a:off x="12552410" y="3542400"/>
            <a:ext cx="10736598" cy="9079200"/>
          </a:xfrm>
          <a:prstGeom prst="rect">
            <a:avLst/>
          </a:prstGeom>
          <a:noFill/>
          <a:ln>
            <a:noFill/>
          </a:ln>
        </p:spPr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907">
          <p15:clr>
            <a:srgbClr val="FBAE40"/>
          </p15:clr>
        </p15:guide>
        <p15:guide id="2" pos="745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">
  <p:cSld name="Two Image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7" name="Google Shape;217;p26"/>
          <p:cNvSpPr/>
          <p:nvPr>
            <p:ph idx="2" type="pic"/>
          </p:nvPr>
        </p:nvSpPr>
        <p:spPr>
          <a:xfrm>
            <a:off x="12552410" y="3542400"/>
            <a:ext cx="10736598" cy="90792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26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26"/>
          <p:cNvSpPr/>
          <p:nvPr>
            <p:ph idx="3" type="pic"/>
          </p:nvPr>
        </p:nvSpPr>
        <p:spPr>
          <a:xfrm>
            <a:off x="1076466" y="3542400"/>
            <a:ext cx="10736598" cy="9079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7907">
          <p15:clr>
            <a:srgbClr val="FBAE40"/>
          </p15:clr>
        </p15:guide>
        <p15:guide id="2" pos="745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, small image">
  <p:cSld name="Text, small image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1076466" y="3542400"/>
            <a:ext cx="14575150" cy="90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2pPr>
            <a:lvl3pPr indent="-4572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3pPr>
            <a:lvl4pPr indent="-4572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23" name="Google Shape;223;p27"/>
          <p:cNvSpPr/>
          <p:nvPr>
            <p:ph idx="2" type="pic"/>
          </p:nvPr>
        </p:nvSpPr>
        <p:spPr>
          <a:xfrm>
            <a:off x="16372250" y="2960664"/>
            <a:ext cx="6916759" cy="9660936"/>
          </a:xfrm>
          <a:prstGeom prst="rect">
            <a:avLst/>
          </a:prstGeom>
          <a:noFill/>
          <a:ln>
            <a:noFill/>
          </a:ln>
        </p:spPr>
      </p:sp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0309">
          <p15:clr>
            <a:srgbClr val="FBAE40"/>
          </p15:clr>
        </p15:guide>
        <p15:guide id="2" pos="985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enefits">
  <p:cSld name="Benefit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1076466" y="3871912"/>
            <a:ext cx="5020328" cy="38623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44000" lIns="144000" spcFirstLastPara="1" rIns="144000" wrap="square" tIns="1360925">
            <a:noAutofit/>
          </a:bodyPr>
          <a:lstStyle>
            <a:lvl1pPr indent="-228600" lvl="0" marL="4572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3pPr>
            <a:lvl4pPr indent="-3937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2" type="body"/>
          </p:nvPr>
        </p:nvSpPr>
        <p:spPr>
          <a:xfrm>
            <a:off x="6814201" y="3871912"/>
            <a:ext cx="5020328" cy="38623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44000" lIns="144000" spcFirstLastPara="1" rIns="144000" wrap="square" tIns="1360925">
            <a:noAutofit/>
          </a:bodyPr>
          <a:lstStyle>
            <a:lvl1pPr indent="-228600" lvl="0" marL="4572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3pPr>
            <a:lvl4pPr indent="-3937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28" name="Google Shape;228;p28"/>
          <p:cNvSpPr txBox="1"/>
          <p:nvPr>
            <p:ph idx="3" type="body"/>
          </p:nvPr>
        </p:nvSpPr>
        <p:spPr>
          <a:xfrm>
            <a:off x="12552648" y="3870510"/>
            <a:ext cx="5020328" cy="38623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44000" lIns="144000" spcFirstLastPara="1" rIns="144000" wrap="square" tIns="1360925">
            <a:noAutofit/>
          </a:bodyPr>
          <a:lstStyle>
            <a:lvl1pPr indent="-228600" lvl="0" marL="4572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3pPr>
            <a:lvl4pPr indent="-3937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4" type="body"/>
          </p:nvPr>
        </p:nvSpPr>
        <p:spPr>
          <a:xfrm>
            <a:off x="18290383" y="3870510"/>
            <a:ext cx="5020328" cy="38623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44000" lIns="144000" spcFirstLastPara="1" rIns="144000" wrap="square" tIns="1360925">
            <a:noAutofit/>
          </a:bodyPr>
          <a:lstStyle>
            <a:lvl1pPr indent="-228600" lvl="0" marL="4572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3pPr>
            <a:lvl4pPr indent="-3937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30" name="Google Shape;230;p28"/>
          <p:cNvSpPr txBox="1"/>
          <p:nvPr>
            <p:ph idx="5" type="body"/>
          </p:nvPr>
        </p:nvSpPr>
        <p:spPr>
          <a:xfrm>
            <a:off x="1076466" y="8746798"/>
            <a:ext cx="5020328" cy="38623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44000" lIns="144000" spcFirstLastPara="1" rIns="144000" wrap="square" tIns="1360925">
            <a:noAutofit/>
          </a:bodyPr>
          <a:lstStyle>
            <a:lvl1pPr indent="-228600" lvl="0" marL="4572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3pPr>
            <a:lvl4pPr indent="-3937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31" name="Google Shape;231;p28"/>
          <p:cNvSpPr txBox="1"/>
          <p:nvPr>
            <p:ph idx="6" type="body"/>
          </p:nvPr>
        </p:nvSpPr>
        <p:spPr>
          <a:xfrm>
            <a:off x="6814201" y="8746798"/>
            <a:ext cx="5020328" cy="38623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44000" lIns="144000" spcFirstLastPara="1" rIns="144000" wrap="square" tIns="1360925">
            <a:noAutofit/>
          </a:bodyPr>
          <a:lstStyle>
            <a:lvl1pPr indent="-228600" lvl="0" marL="4572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3pPr>
            <a:lvl4pPr indent="-3937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32" name="Google Shape;232;p28"/>
          <p:cNvSpPr txBox="1"/>
          <p:nvPr>
            <p:ph idx="7" type="body"/>
          </p:nvPr>
        </p:nvSpPr>
        <p:spPr>
          <a:xfrm>
            <a:off x="12552648" y="8745396"/>
            <a:ext cx="5020328" cy="38623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44000" lIns="144000" spcFirstLastPara="1" rIns="144000" wrap="square" tIns="1360925">
            <a:noAutofit/>
          </a:bodyPr>
          <a:lstStyle>
            <a:lvl1pPr indent="-228600" lvl="0" marL="4572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3pPr>
            <a:lvl4pPr indent="-3937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33" name="Google Shape;233;p28"/>
          <p:cNvSpPr txBox="1"/>
          <p:nvPr>
            <p:ph idx="8" type="body"/>
          </p:nvPr>
        </p:nvSpPr>
        <p:spPr>
          <a:xfrm>
            <a:off x="18290383" y="8745396"/>
            <a:ext cx="5020328" cy="38623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144000" lIns="144000" spcFirstLastPara="1" rIns="144000" wrap="square" tIns="1360925">
            <a:noAutofit/>
          </a:bodyPr>
          <a:lstStyle>
            <a:lvl1pPr indent="-228600" lvl="0" marL="4572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>
                <a:solidFill>
                  <a:schemeClr val="accent3"/>
                </a:solidFill>
              </a:defRPr>
            </a:lvl1pPr>
            <a:lvl2pPr indent="-228600" lvl="1" marL="91440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/>
            </a:lvl3pPr>
            <a:lvl4pPr indent="-3937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00"/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Arial"/>
              <a:buNone/>
              <a:defRPr sz="2600"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36" name="Google Shape;236;p28"/>
          <p:cNvGrpSpPr/>
          <p:nvPr/>
        </p:nvGrpSpPr>
        <p:grpSpPr>
          <a:xfrm>
            <a:off x="2663775" y="3532536"/>
            <a:ext cx="1814604" cy="1555178"/>
            <a:chOff x="104250" y="82525"/>
            <a:chExt cx="2799950" cy="2817350"/>
          </a:xfrm>
        </p:grpSpPr>
        <p:sp>
          <p:nvSpPr>
            <p:cNvPr id="237" name="Google Shape;237;p28"/>
            <p:cNvSpPr/>
            <p:nvPr/>
          </p:nvSpPr>
          <p:spPr>
            <a:xfrm>
              <a:off x="104250" y="82525"/>
              <a:ext cx="2799950" cy="2817350"/>
            </a:xfrm>
            <a:custGeom>
              <a:rect b="b" l="l" r="r" t="t"/>
              <a:pathLst>
                <a:path extrusionOk="0" h="112694" w="111998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19875" y="674150"/>
              <a:ext cx="1768700" cy="1190575"/>
            </a:xfrm>
            <a:custGeom>
              <a:rect b="b" l="l" r="r" t="t"/>
              <a:pathLst>
                <a:path extrusionOk="0" h="47623" w="70748">
                  <a:moveTo>
                    <a:pt x="35430" y="39743"/>
                  </a:moveTo>
                  <a:lnTo>
                    <a:pt x="35505" y="39752"/>
                  </a:lnTo>
                  <a:lnTo>
                    <a:pt x="35580" y="39760"/>
                  </a:lnTo>
                  <a:lnTo>
                    <a:pt x="35663" y="39769"/>
                  </a:lnTo>
                  <a:lnTo>
                    <a:pt x="35805" y="39813"/>
                  </a:lnTo>
                  <a:lnTo>
                    <a:pt x="35948" y="39866"/>
                  </a:lnTo>
                  <a:lnTo>
                    <a:pt x="36090" y="39945"/>
                  </a:lnTo>
                  <a:lnTo>
                    <a:pt x="36218" y="40024"/>
                  </a:lnTo>
                  <a:lnTo>
                    <a:pt x="36338" y="40130"/>
                  </a:lnTo>
                  <a:lnTo>
                    <a:pt x="36458" y="40245"/>
                  </a:lnTo>
                  <a:lnTo>
                    <a:pt x="36563" y="40368"/>
                  </a:lnTo>
                  <a:lnTo>
                    <a:pt x="36653" y="40500"/>
                  </a:lnTo>
                  <a:lnTo>
                    <a:pt x="36735" y="40650"/>
                  </a:lnTo>
                  <a:lnTo>
                    <a:pt x="36810" y="40799"/>
                  </a:lnTo>
                  <a:lnTo>
                    <a:pt x="36863" y="40967"/>
                  </a:lnTo>
                  <a:lnTo>
                    <a:pt x="36908" y="41134"/>
                  </a:lnTo>
                  <a:lnTo>
                    <a:pt x="36923" y="41222"/>
                  </a:lnTo>
                  <a:lnTo>
                    <a:pt x="36938" y="41310"/>
                  </a:lnTo>
                  <a:lnTo>
                    <a:pt x="36945" y="41398"/>
                  </a:lnTo>
                  <a:lnTo>
                    <a:pt x="36953" y="41486"/>
                  </a:lnTo>
                  <a:lnTo>
                    <a:pt x="36953" y="41574"/>
                  </a:lnTo>
                  <a:lnTo>
                    <a:pt x="36945" y="41662"/>
                  </a:lnTo>
                  <a:lnTo>
                    <a:pt x="36938" y="41750"/>
                  </a:lnTo>
                  <a:lnTo>
                    <a:pt x="36930" y="41838"/>
                  </a:lnTo>
                  <a:lnTo>
                    <a:pt x="36915" y="41926"/>
                  </a:lnTo>
                  <a:lnTo>
                    <a:pt x="36893" y="42005"/>
                  </a:lnTo>
                  <a:lnTo>
                    <a:pt x="36870" y="42093"/>
                  </a:lnTo>
                  <a:lnTo>
                    <a:pt x="36840" y="42173"/>
                  </a:lnTo>
                  <a:lnTo>
                    <a:pt x="36780" y="42331"/>
                  </a:lnTo>
                  <a:lnTo>
                    <a:pt x="36705" y="42481"/>
                  </a:lnTo>
                  <a:lnTo>
                    <a:pt x="36615" y="42630"/>
                  </a:lnTo>
                  <a:lnTo>
                    <a:pt x="36518" y="42763"/>
                  </a:lnTo>
                  <a:lnTo>
                    <a:pt x="36405" y="42886"/>
                  </a:lnTo>
                  <a:lnTo>
                    <a:pt x="36285" y="42991"/>
                  </a:lnTo>
                  <a:lnTo>
                    <a:pt x="36158" y="43097"/>
                  </a:lnTo>
                  <a:lnTo>
                    <a:pt x="36030" y="43176"/>
                  </a:lnTo>
                  <a:lnTo>
                    <a:pt x="35888" y="43247"/>
                  </a:lnTo>
                  <a:lnTo>
                    <a:pt x="35738" y="43300"/>
                  </a:lnTo>
                  <a:lnTo>
                    <a:pt x="35670" y="43317"/>
                  </a:lnTo>
                  <a:lnTo>
                    <a:pt x="35588" y="43335"/>
                  </a:lnTo>
                  <a:lnTo>
                    <a:pt x="35513" y="43344"/>
                  </a:lnTo>
                  <a:lnTo>
                    <a:pt x="35280" y="43344"/>
                  </a:lnTo>
                  <a:lnTo>
                    <a:pt x="35205" y="43335"/>
                  </a:lnTo>
                  <a:lnTo>
                    <a:pt x="35130" y="43326"/>
                  </a:lnTo>
                  <a:lnTo>
                    <a:pt x="35055" y="43308"/>
                  </a:lnTo>
                  <a:lnTo>
                    <a:pt x="34980" y="43282"/>
                  </a:lnTo>
                  <a:lnTo>
                    <a:pt x="34905" y="43256"/>
                  </a:lnTo>
                  <a:lnTo>
                    <a:pt x="34838" y="43229"/>
                  </a:lnTo>
                  <a:lnTo>
                    <a:pt x="34703" y="43159"/>
                  </a:lnTo>
                  <a:lnTo>
                    <a:pt x="34575" y="43071"/>
                  </a:lnTo>
                  <a:lnTo>
                    <a:pt x="34455" y="42974"/>
                  </a:lnTo>
                  <a:lnTo>
                    <a:pt x="34343" y="42859"/>
                  </a:lnTo>
                  <a:lnTo>
                    <a:pt x="34238" y="42736"/>
                  </a:lnTo>
                  <a:lnTo>
                    <a:pt x="34148" y="42604"/>
                  </a:lnTo>
                  <a:lnTo>
                    <a:pt x="34065" y="42454"/>
                  </a:lnTo>
                  <a:lnTo>
                    <a:pt x="33998" y="42296"/>
                  </a:lnTo>
                  <a:lnTo>
                    <a:pt x="33945" y="42137"/>
                  </a:lnTo>
                  <a:lnTo>
                    <a:pt x="33900" y="41961"/>
                  </a:lnTo>
                  <a:lnTo>
                    <a:pt x="33885" y="41873"/>
                  </a:lnTo>
                  <a:lnTo>
                    <a:pt x="33878" y="41785"/>
                  </a:lnTo>
                  <a:lnTo>
                    <a:pt x="33870" y="41688"/>
                  </a:lnTo>
                  <a:lnTo>
                    <a:pt x="33863" y="41600"/>
                  </a:lnTo>
                  <a:lnTo>
                    <a:pt x="33863" y="41504"/>
                  </a:lnTo>
                  <a:lnTo>
                    <a:pt x="33870" y="41407"/>
                  </a:lnTo>
                  <a:lnTo>
                    <a:pt x="33878" y="41319"/>
                  </a:lnTo>
                  <a:lnTo>
                    <a:pt x="33885" y="41231"/>
                  </a:lnTo>
                  <a:lnTo>
                    <a:pt x="33923" y="41055"/>
                  </a:lnTo>
                  <a:lnTo>
                    <a:pt x="33968" y="40887"/>
                  </a:lnTo>
                  <a:lnTo>
                    <a:pt x="34028" y="40720"/>
                  </a:lnTo>
                  <a:lnTo>
                    <a:pt x="34103" y="40570"/>
                  </a:lnTo>
                  <a:lnTo>
                    <a:pt x="34185" y="40429"/>
                  </a:lnTo>
                  <a:lnTo>
                    <a:pt x="34275" y="40297"/>
                  </a:lnTo>
                  <a:lnTo>
                    <a:pt x="34380" y="40183"/>
                  </a:lnTo>
                  <a:lnTo>
                    <a:pt x="34500" y="40077"/>
                  </a:lnTo>
                  <a:lnTo>
                    <a:pt x="34620" y="39980"/>
                  </a:lnTo>
                  <a:lnTo>
                    <a:pt x="34755" y="39901"/>
                  </a:lnTo>
                  <a:lnTo>
                    <a:pt x="34890" y="39840"/>
                  </a:lnTo>
                  <a:lnTo>
                    <a:pt x="35040" y="39796"/>
                  </a:lnTo>
                  <a:lnTo>
                    <a:pt x="35115" y="39769"/>
                  </a:lnTo>
                  <a:lnTo>
                    <a:pt x="35190" y="39760"/>
                  </a:lnTo>
                  <a:lnTo>
                    <a:pt x="35273" y="39752"/>
                  </a:lnTo>
                  <a:lnTo>
                    <a:pt x="35348" y="39743"/>
                  </a:lnTo>
                  <a:close/>
                  <a:moveTo>
                    <a:pt x="36045" y="1"/>
                  </a:moveTo>
                  <a:lnTo>
                    <a:pt x="34388" y="27"/>
                  </a:lnTo>
                  <a:lnTo>
                    <a:pt x="32715" y="151"/>
                  </a:lnTo>
                  <a:lnTo>
                    <a:pt x="31035" y="371"/>
                  </a:lnTo>
                  <a:lnTo>
                    <a:pt x="29888" y="573"/>
                  </a:lnTo>
                  <a:lnTo>
                    <a:pt x="28755" y="802"/>
                  </a:lnTo>
                  <a:lnTo>
                    <a:pt x="27645" y="1075"/>
                  </a:lnTo>
                  <a:lnTo>
                    <a:pt x="26550" y="1374"/>
                  </a:lnTo>
                  <a:lnTo>
                    <a:pt x="25478" y="1709"/>
                  </a:lnTo>
                  <a:lnTo>
                    <a:pt x="24428" y="2079"/>
                  </a:lnTo>
                  <a:lnTo>
                    <a:pt x="23393" y="2475"/>
                  </a:lnTo>
                  <a:lnTo>
                    <a:pt x="22373" y="2915"/>
                  </a:lnTo>
                  <a:lnTo>
                    <a:pt x="21383" y="3382"/>
                  </a:lnTo>
                  <a:lnTo>
                    <a:pt x="20400" y="3875"/>
                  </a:lnTo>
                  <a:lnTo>
                    <a:pt x="19448" y="4403"/>
                  </a:lnTo>
                  <a:lnTo>
                    <a:pt x="18510" y="4967"/>
                  </a:lnTo>
                  <a:lnTo>
                    <a:pt x="17588" y="5565"/>
                  </a:lnTo>
                  <a:lnTo>
                    <a:pt x="16688" y="6190"/>
                  </a:lnTo>
                  <a:lnTo>
                    <a:pt x="15810" y="6851"/>
                  </a:lnTo>
                  <a:lnTo>
                    <a:pt x="14948" y="7546"/>
                  </a:lnTo>
                  <a:lnTo>
                    <a:pt x="14108" y="8268"/>
                  </a:lnTo>
                  <a:lnTo>
                    <a:pt x="13283" y="9025"/>
                  </a:lnTo>
                  <a:lnTo>
                    <a:pt x="12480" y="9818"/>
                  </a:lnTo>
                  <a:lnTo>
                    <a:pt x="11693" y="10636"/>
                  </a:lnTo>
                  <a:lnTo>
                    <a:pt x="10928" y="11490"/>
                  </a:lnTo>
                  <a:lnTo>
                    <a:pt x="10185" y="12371"/>
                  </a:lnTo>
                  <a:lnTo>
                    <a:pt x="9458" y="13286"/>
                  </a:lnTo>
                  <a:lnTo>
                    <a:pt x="8753" y="14237"/>
                  </a:lnTo>
                  <a:lnTo>
                    <a:pt x="8063" y="15214"/>
                  </a:lnTo>
                  <a:lnTo>
                    <a:pt x="7395" y="16218"/>
                  </a:lnTo>
                  <a:lnTo>
                    <a:pt x="6743" y="17266"/>
                  </a:lnTo>
                  <a:lnTo>
                    <a:pt x="6113" y="18340"/>
                  </a:lnTo>
                  <a:lnTo>
                    <a:pt x="5498" y="19440"/>
                  </a:lnTo>
                  <a:lnTo>
                    <a:pt x="4913" y="20576"/>
                  </a:lnTo>
                  <a:lnTo>
                    <a:pt x="4335" y="21738"/>
                  </a:lnTo>
                  <a:lnTo>
                    <a:pt x="3780" y="22936"/>
                  </a:lnTo>
                  <a:lnTo>
                    <a:pt x="3548" y="23473"/>
                  </a:lnTo>
                  <a:lnTo>
                    <a:pt x="3323" y="24010"/>
                  </a:lnTo>
                  <a:lnTo>
                    <a:pt x="3105" y="24547"/>
                  </a:lnTo>
                  <a:lnTo>
                    <a:pt x="2895" y="25093"/>
                  </a:lnTo>
                  <a:lnTo>
                    <a:pt x="2685" y="25630"/>
                  </a:lnTo>
                  <a:lnTo>
                    <a:pt x="2490" y="26184"/>
                  </a:lnTo>
                  <a:lnTo>
                    <a:pt x="2303" y="26730"/>
                  </a:lnTo>
                  <a:lnTo>
                    <a:pt x="2123" y="27285"/>
                  </a:lnTo>
                  <a:lnTo>
                    <a:pt x="1950" y="27840"/>
                  </a:lnTo>
                  <a:lnTo>
                    <a:pt x="1785" y="28394"/>
                  </a:lnTo>
                  <a:lnTo>
                    <a:pt x="1628" y="28949"/>
                  </a:lnTo>
                  <a:lnTo>
                    <a:pt x="1478" y="29512"/>
                  </a:lnTo>
                  <a:lnTo>
                    <a:pt x="1335" y="30076"/>
                  </a:lnTo>
                  <a:lnTo>
                    <a:pt x="1200" y="30648"/>
                  </a:lnTo>
                  <a:lnTo>
                    <a:pt x="1073" y="31212"/>
                  </a:lnTo>
                  <a:lnTo>
                    <a:pt x="953" y="31784"/>
                  </a:lnTo>
                  <a:lnTo>
                    <a:pt x="840" y="32356"/>
                  </a:lnTo>
                  <a:lnTo>
                    <a:pt x="735" y="32937"/>
                  </a:lnTo>
                  <a:lnTo>
                    <a:pt x="638" y="33509"/>
                  </a:lnTo>
                  <a:lnTo>
                    <a:pt x="548" y="34090"/>
                  </a:lnTo>
                  <a:lnTo>
                    <a:pt x="465" y="34672"/>
                  </a:lnTo>
                  <a:lnTo>
                    <a:pt x="383" y="35261"/>
                  </a:lnTo>
                  <a:lnTo>
                    <a:pt x="315" y="35843"/>
                  </a:lnTo>
                  <a:lnTo>
                    <a:pt x="255" y="36432"/>
                  </a:lnTo>
                  <a:lnTo>
                    <a:pt x="195" y="37022"/>
                  </a:lnTo>
                  <a:lnTo>
                    <a:pt x="150" y="37612"/>
                  </a:lnTo>
                  <a:lnTo>
                    <a:pt x="105" y="38202"/>
                  </a:lnTo>
                  <a:lnTo>
                    <a:pt x="68" y="38801"/>
                  </a:lnTo>
                  <a:lnTo>
                    <a:pt x="45" y="39399"/>
                  </a:lnTo>
                  <a:lnTo>
                    <a:pt x="23" y="39998"/>
                  </a:lnTo>
                  <a:lnTo>
                    <a:pt x="8" y="40597"/>
                  </a:lnTo>
                  <a:lnTo>
                    <a:pt x="0" y="41204"/>
                  </a:lnTo>
                  <a:lnTo>
                    <a:pt x="0" y="41451"/>
                  </a:lnTo>
                  <a:lnTo>
                    <a:pt x="23" y="41688"/>
                  </a:lnTo>
                  <a:lnTo>
                    <a:pt x="53" y="41917"/>
                  </a:lnTo>
                  <a:lnTo>
                    <a:pt x="98" y="42137"/>
                  </a:lnTo>
                  <a:lnTo>
                    <a:pt x="120" y="42243"/>
                  </a:lnTo>
                  <a:lnTo>
                    <a:pt x="150" y="42349"/>
                  </a:lnTo>
                  <a:lnTo>
                    <a:pt x="180" y="42446"/>
                  </a:lnTo>
                  <a:lnTo>
                    <a:pt x="218" y="42542"/>
                  </a:lnTo>
                  <a:lnTo>
                    <a:pt x="255" y="42630"/>
                  </a:lnTo>
                  <a:lnTo>
                    <a:pt x="300" y="42719"/>
                  </a:lnTo>
                  <a:lnTo>
                    <a:pt x="345" y="42807"/>
                  </a:lnTo>
                  <a:lnTo>
                    <a:pt x="390" y="42886"/>
                  </a:lnTo>
                  <a:lnTo>
                    <a:pt x="435" y="42965"/>
                  </a:lnTo>
                  <a:lnTo>
                    <a:pt x="495" y="43044"/>
                  </a:lnTo>
                  <a:lnTo>
                    <a:pt x="548" y="43106"/>
                  </a:lnTo>
                  <a:lnTo>
                    <a:pt x="608" y="43176"/>
                  </a:lnTo>
                  <a:lnTo>
                    <a:pt x="668" y="43238"/>
                  </a:lnTo>
                  <a:lnTo>
                    <a:pt x="735" y="43291"/>
                  </a:lnTo>
                  <a:lnTo>
                    <a:pt x="803" y="43344"/>
                  </a:lnTo>
                  <a:lnTo>
                    <a:pt x="870" y="43388"/>
                  </a:lnTo>
                  <a:lnTo>
                    <a:pt x="938" y="43432"/>
                  </a:lnTo>
                  <a:lnTo>
                    <a:pt x="1020" y="43467"/>
                  </a:lnTo>
                  <a:lnTo>
                    <a:pt x="1095" y="43502"/>
                  </a:lnTo>
                  <a:lnTo>
                    <a:pt x="1178" y="43529"/>
                  </a:lnTo>
                  <a:lnTo>
                    <a:pt x="1260" y="43555"/>
                  </a:lnTo>
                  <a:lnTo>
                    <a:pt x="1343" y="43573"/>
                  </a:lnTo>
                  <a:lnTo>
                    <a:pt x="1433" y="43581"/>
                  </a:lnTo>
                  <a:lnTo>
                    <a:pt x="1523" y="43590"/>
                  </a:lnTo>
                  <a:lnTo>
                    <a:pt x="1980" y="43608"/>
                  </a:lnTo>
                  <a:lnTo>
                    <a:pt x="2438" y="43617"/>
                  </a:lnTo>
                  <a:lnTo>
                    <a:pt x="2888" y="43625"/>
                  </a:lnTo>
                  <a:lnTo>
                    <a:pt x="3345" y="43643"/>
                  </a:lnTo>
                  <a:lnTo>
                    <a:pt x="3803" y="43643"/>
                  </a:lnTo>
                  <a:lnTo>
                    <a:pt x="4260" y="43652"/>
                  </a:lnTo>
                  <a:lnTo>
                    <a:pt x="6090" y="43652"/>
                  </a:lnTo>
                  <a:lnTo>
                    <a:pt x="6540" y="43643"/>
                  </a:lnTo>
                  <a:lnTo>
                    <a:pt x="6998" y="43643"/>
                  </a:lnTo>
                  <a:lnTo>
                    <a:pt x="7455" y="43625"/>
                  </a:lnTo>
                  <a:lnTo>
                    <a:pt x="7913" y="43617"/>
                  </a:lnTo>
                  <a:lnTo>
                    <a:pt x="8370" y="43608"/>
                  </a:lnTo>
                  <a:lnTo>
                    <a:pt x="8828" y="43590"/>
                  </a:lnTo>
                  <a:lnTo>
                    <a:pt x="8985" y="43573"/>
                  </a:lnTo>
                  <a:lnTo>
                    <a:pt x="9135" y="43546"/>
                  </a:lnTo>
                  <a:lnTo>
                    <a:pt x="9270" y="43502"/>
                  </a:lnTo>
                  <a:lnTo>
                    <a:pt x="9405" y="43440"/>
                  </a:lnTo>
                  <a:lnTo>
                    <a:pt x="9533" y="43361"/>
                  </a:lnTo>
                  <a:lnTo>
                    <a:pt x="9645" y="43273"/>
                  </a:lnTo>
                  <a:lnTo>
                    <a:pt x="9758" y="43168"/>
                  </a:lnTo>
                  <a:lnTo>
                    <a:pt x="9855" y="43053"/>
                  </a:lnTo>
                  <a:lnTo>
                    <a:pt x="9945" y="42930"/>
                  </a:lnTo>
                  <a:lnTo>
                    <a:pt x="10028" y="42789"/>
                  </a:lnTo>
                  <a:lnTo>
                    <a:pt x="10103" y="42648"/>
                  </a:lnTo>
                  <a:lnTo>
                    <a:pt x="10163" y="42490"/>
                  </a:lnTo>
                  <a:lnTo>
                    <a:pt x="10215" y="42322"/>
                  </a:lnTo>
                  <a:lnTo>
                    <a:pt x="10260" y="42146"/>
                  </a:lnTo>
                  <a:lnTo>
                    <a:pt x="10298" y="41961"/>
                  </a:lnTo>
                  <a:lnTo>
                    <a:pt x="10320" y="41776"/>
                  </a:lnTo>
                  <a:lnTo>
                    <a:pt x="10328" y="41583"/>
                  </a:lnTo>
                  <a:lnTo>
                    <a:pt x="10335" y="41398"/>
                  </a:lnTo>
                  <a:lnTo>
                    <a:pt x="10320" y="41222"/>
                  </a:lnTo>
                  <a:lnTo>
                    <a:pt x="10298" y="41046"/>
                  </a:lnTo>
                  <a:lnTo>
                    <a:pt x="10260" y="40887"/>
                  </a:lnTo>
                  <a:lnTo>
                    <a:pt x="10215" y="40729"/>
                  </a:lnTo>
                  <a:lnTo>
                    <a:pt x="10163" y="40579"/>
                  </a:lnTo>
                  <a:lnTo>
                    <a:pt x="10095" y="40438"/>
                  </a:lnTo>
                  <a:lnTo>
                    <a:pt x="10020" y="40306"/>
                  </a:lnTo>
                  <a:lnTo>
                    <a:pt x="9930" y="40183"/>
                  </a:lnTo>
                  <a:lnTo>
                    <a:pt x="9833" y="40060"/>
                  </a:lnTo>
                  <a:lnTo>
                    <a:pt x="9728" y="39954"/>
                  </a:lnTo>
                  <a:lnTo>
                    <a:pt x="9608" y="39848"/>
                  </a:lnTo>
                  <a:lnTo>
                    <a:pt x="9480" y="39760"/>
                  </a:lnTo>
                  <a:lnTo>
                    <a:pt x="9345" y="39672"/>
                  </a:lnTo>
                  <a:lnTo>
                    <a:pt x="9203" y="39602"/>
                  </a:lnTo>
                  <a:lnTo>
                    <a:pt x="9128" y="39567"/>
                  </a:lnTo>
                  <a:lnTo>
                    <a:pt x="9060" y="39540"/>
                  </a:lnTo>
                  <a:lnTo>
                    <a:pt x="8985" y="39514"/>
                  </a:lnTo>
                  <a:lnTo>
                    <a:pt x="8910" y="39496"/>
                  </a:lnTo>
                  <a:lnTo>
                    <a:pt x="8753" y="39470"/>
                  </a:lnTo>
                  <a:lnTo>
                    <a:pt x="8595" y="39452"/>
                  </a:lnTo>
                  <a:lnTo>
                    <a:pt x="8430" y="39443"/>
                  </a:lnTo>
                  <a:lnTo>
                    <a:pt x="8273" y="39443"/>
                  </a:lnTo>
                  <a:lnTo>
                    <a:pt x="8115" y="39435"/>
                  </a:lnTo>
                  <a:lnTo>
                    <a:pt x="7433" y="39435"/>
                  </a:lnTo>
                  <a:lnTo>
                    <a:pt x="6908" y="39426"/>
                  </a:lnTo>
                  <a:lnTo>
                    <a:pt x="3675" y="39426"/>
                  </a:lnTo>
                  <a:lnTo>
                    <a:pt x="3735" y="38616"/>
                  </a:lnTo>
                  <a:lnTo>
                    <a:pt x="3803" y="37815"/>
                  </a:lnTo>
                  <a:lnTo>
                    <a:pt x="3885" y="37013"/>
                  </a:lnTo>
                  <a:lnTo>
                    <a:pt x="3975" y="36221"/>
                  </a:lnTo>
                  <a:lnTo>
                    <a:pt x="4080" y="35438"/>
                  </a:lnTo>
                  <a:lnTo>
                    <a:pt x="4200" y="34663"/>
                  </a:lnTo>
                  <a:lnTo>
                    <a:pt x="4328" y="33888"/>
                  </a:lnTo>
                  <a:lnTo>
                    <a:pt x="4470" y="33131"/>
                  </a:lnTo>
                  <a:lnTo>
                    <a:pt x="4620" y="32374"/>
                  </a:lnTo>
                  <a:lnTo>
                    <a:pt x="4793" y="31617"/>
                  </a:lnTo>
                  <a:lnTo>
                    <a:pt x="4973" y="30877"/>
                  </a:lnTo>
                  <a:lnTo>
                    <a:pt x="5160" y="30137"/>
                  </a:lnTo>
                  <a:lnTo>
                    <a:pt x="5363" y="29416"/>
                  </a:lnTo>
                  <a:lnTo>
                    <a:pt x="5580" y="28694"/>
                  </a:lnTo>
                  <a:lnTo>
                    <a:pt x="5813" y="27972"/>
                  </a:lnTo>
                  <a:lnTo>
                    <a:pt x="6053" y="27267"/>
                  </a:lnTo>
                  <a:lnTo>
                    <a:pt x="6308" y="26563"/>
                  </a:lnTo>
                  <a:lnTo>
                    <a:pt x="6570" y="25867"/>
                  </a:lnTo>
                  <a:lnTo>
                    <a:pt x="6855" y="25181"/>
                  </a:lnTo>
                  <a:lnTo>
                    <a:pt x="7148" y="24494"/>
                  </a:lnTo>
                  <a:lnTo>
                    <a:pt x="7455" y="23816"/>
                  </a:lnTo>
                  <a:lnTo>
                    <a:pt x="7770" y="23147"/>
                  </a:lnTo>
                  <a:lnTo>
                    <a:pt x="8100" y="22487"/>
                  </a:lnTo>
                  <a:lnTo>
                    <a:pt x="8445" y="21835"/>
                  </a:lnTo>
                  <a:lnTo>
                    <a:pt x="8805" y="21184"/>
                  </a:lnTo>
                  <a:lnTo>
                    <a:pt x="9173" y="20541"/>
                  </a:lnTo>
                  <a:lnTo>
                    <a:pt x="9563" y="19907"/>
                  </a:lnTo>
                  <a:lnTo>
                    <a:pt x="9960" y="19273"/>
                  </a:lnTo>
                  <a:lnTo>
                    <a:pt x="10365" y="18648"/>
                  </a:lnTo>
                  <a:lnTo>
                    <a:pt x="10793" y="18041"/>
                  </a:lnTo>
                  <a:lnTo>
                    <a:pt x="11228" y="17424"/>
                  </a:lnTo>
                  <a:lnTo>
                    <a:pt x="11685" y="16826"/>
                  </a:lnTo>
                  <a:lnTo>
                    <a:pt x="11805" y="16896"/>
                  </a:lnTo>
                  <a:lnTo>
                    <a:pt x="11850" y="16931"/>
                  </a:lnTo>
                  <a:lnTo>
                    <a:pt x="12083" y="17204"/>
                  </a:lnTo>
                  <a:lnTo>
                    <a:pt x="12315" y="17477"/>
                  </a:lnTo>
                  <a:lnTo>
                    <a:pt x="12548" y="17750"/>
                  </a:lnTo>
                  <a:lnTo>
                    <a:pt x="12780" y="18023"/>
                  </a:lnTo>
                  <a:lnTo>
                    <a:pt x="13013" y="18296"/>
                  </a:lnTo>
                  <a:lnTo>
                    <a:pt x="13245" y="18569"/>
                  </a:lnTo>
                  <a:lnTo>
                    <a:pt x="13478" y="18842"/>
                  </a:lnTo>
                  <a:lnTo>
                    <a:pt x="13718" y="19115"/>
                  </a:lnTo>
                  <a:lnTo>
                    <a:pt x="13800" y="19212"/>
                  </a:lnTo>
                  <a:lnTo>
                    <a:pt x="13890" y="19300"/>
                  </a:lnTo>
                  <a:lnTo>
                    <a:pt x="13980" y="19388"/>
                  </a:lnTo>
                  <a:lnTo>
                    <a:pt x="14070" y="19467"/>
                  </a:lnTo>
                  <a:lnTo>
                    <a:pt x="14160" y="19546"/>
                  </a:lnTo>
                  <a:lnTo>
                    <a:pt x="14243" y="19617"/>
                  </a:lnTo>
                  <a:lnTo>
                    <a:pt x="14340" y="19678"/>
                  </a:lnTo>
                  <a:lnTo>
                    <a:pt x="14430" y="19740"/>
                  </a:lnTo>
                  <a:lnTo>
                    <a:pt x="14520" y="19793"/>
                  </a:lnTo>
                  <a:lnTo>
                    <a:pt x="14610" y="19837"/>
                  </a:lnTo>
                  <a:lnTo>
                    <a:pt x="14700" y="19881"/>
                  </a:lnTo>
                  <a:lnTo>
                    <a:pt x="14790" y="19916"/>
                  </a:lnTo>
                  <a:lnTo>
                    <a:pt x="14880" y="19942"/>
                  </a:lnTo>
                  <a:lnTo>
                    <a:pt x="14970" y="19969"/>
                  </a:lnTo>
                  <a:lnTo>
                    <a:pt x="15060" y="19986"/>
                  </a:lnTo>
                  <a:lnTo>
                    <a:pt x="15150" y="20004"/>
                  </a:lnTo>
                  <a:lnTo>
                    <a:pt x="15240" y="20004"/>
                  </a:lnTo>
                  <a:lnTo>
                    <a:pt x="15323" y="20013"/>
                  </a:lnTo>
                  <a:lnTo>
                    <a:pt x="15413" y="20004"/>
                  </a:lnTo>
                  <a:lnTo>
                    <a:pt x="15503" y="19995"/>
                  </a:lnTo>
                  <a:lnTo>
                    <a:pt x="15585" y="19986"/>
                  </a:lnTo>
                  <a:lnTo>
                    <a:pt x="15675" y="19960"/>
                  </a:lnTo>
                  <a:lnTo>
                    <a:pt x="15758" y="19933"/>
                  </a:lnTo>
                  <a:lnTo>
                    <a:pt x="15840" y="19907"/>
                  </a:lnTo>
                  <a:lnTo>
                    <a:pt x="15923" y="19863"/>
                  </a:lnTo>
                  <a:lnTo>
                    <a:pt x="16005" y="19819"/>
                  </a:lnTo>
                  <a:lnTo>
                    <a:pt x="16088" y="19775"/>
                  </a:lnTo>
                  <a:lnTo>
                    <a:pt x="16170" y="19722"/>
                  </a:lnTo>
                  <a:lnTo>
                    <a:pt x="16245" y="19661"/>
                  </a:lnTo>
                  <a:lnTo>
                    <a:pt x="16320" y="19590"/>
                  </a:lnTo>
                  <a:lnTo>
                    <a:pt x="16395" y="19520"/>
                  </a:lnTo>
                  <a:lnTo>
                    <a:pt x="16470" y="19440"/>
                  </a:lnTo>
                  <a:lnTo>
                    <a:pt x="16553" y="19352"/>
                  </a:lnTo>
                  <a:lnTo>
                    <a:pt x="16620" y="19264"/>
                  </a:lnTo>
                  <a:lnTo>
                    <a:pt x="16688" y="19168"/>
                  </a:lnTo>
                  <a:lnTo>
                    <a:pt x="16748" y="19079"/>
                  </a:lnTo>
                  <a:lnTo>
                    <a:pt x="16808" y="18983"/>
                  </a:lnTo>
                  <a:lnTo>
                    <a:pt x="16853" y="18886"/>
                  </a:lnTo>
                  <a:lnTo>
                    <a:pt x="16898" y="18789"/>
                  </a:lnTo>
                  <a:lnTo>
                    <a:pt x="16943" y="18692"/>
                  </a:lnTo>
                  <a:lnTo>
                    <a:pt x="16973" y="18586"/>
                  </a:lnTo>
                  <a:lnTo>
                    <a:pt x="17003" y="18490"/>
                  </a:lnTo>
                  <a:lnTo>
                    <a:pt x="17033" y="18384"/>
                  </a:lnTo>
                  <a:lnTo>
                    <a:pt x="17048" y="18287"/>
                  </a:lnTo>
                  <a:lnTo>
                    <a:pt x="17063" y="18181"/>
                  </a:lnTo>
                  <a:lnTo>
                    <a:pt x="17070" y="18076"/>
                  </a:lnTo>
                  <a:lnTo>
                    <a:pt x="17078" y="17970"/>
                  </a:lnTo>
                  <a:lnTo>
                    <a:pt x="17070" y="17865"/>
                  </a:lnTo>
                  <a:lnTo>
                    <a:pt x="17063" y="17759"/>
                  </a:lnTo>
                  <a:lnTo>
                    <a:pt x="17055" y="17653"/>
                  </a:lnTo>
                  <a:lnTo>
                    <a:pt x="17033" y="17548"/>
                  </a:lnTo>
                  <a:lnTo>
                    <a:pt x="17010" y="17442"/>
                  </a:lnTo>
                  <a:lnTo>
                    <a:pt x="16980" y="17327"/>
                  </a:lnTo>
                  <a:lnTo>
                    <a:pt x="16943" y="17222"/>
                  </a:lnTo>
                  <a:lnTo>
                    <a:pt x="16905" y="17116"/>
                  </a:lnTo>
                  <a:lnTo>
                    <a:pt x="16860" y="17002"/>
                  </a:lnTo>
                  <a:lnTo>
                    <a:pt x="16808" y="16896"/>
                  </a:lnTo>
                  <a:lnTo>
                    <a:pt x="16755" y="16790"/>
                  </a:lnTo>
                  <a:lnTo>
                    <a:pt x="16695" y="16676"/>
                  </a:lnTo>
                  <a:lnTo>
                    <a:pt x="16628" y="16570"/>
                  </a:lnTo>
                  <a:lnTo>
                    <a:pt x="16553" y="16465"/>
                  </a:lnTo>
                  <a:lnTo>
                    <a:pt x="16478" y="16350"/>
                  </a:lnTo>
                  <a:lnTo>
                    <a:pt x="16395" y="16245"/>
                  </a:lnTo>
                  <a:lnTo>
                    <a:pt x="16305" y="16139"/>
                  </a:lnTo>
                  <a:lnTo>
                    <a:pt x="16058" y="15848"/>
                  </a:lnTo>
                  <a:lnTo>
                    <a:pt x="15803" y="15567"/>
                  </a:lnTo>
                  <a:lnTo>
                    <a:pt x="15540" y="15294"/>
                  </a:lnTo>
                  <a:lnTo>
                    <a:pt x="15278" y="15012"/>
                  </a:lnTo>
                  <a:lnTo>
                    <a:pt x="15008" y="14730"/>
                  </a:lnTo>
                  <a:lnTo>
                    <a:pt x="14730" y="14449"/>
                  </a:lnTo>
                  <a:lnTo>
                    <a:pt x="14453" y="14149"/>
                  </a:lnTo>
                  <a:lnTo>
                    <a:pt x="14168" y="13850"/>
                  </a:lnTo>
                  <a:lnTo>
                    <a:pt x="14708" y="13322"/>
                  </a:lnTo>
                  <a:lnTo>
                    <a:pt x="15248" y="12802"/>
                  </a:lnTo>
                  <a:lnTo>
                    <a:pt x="15788" y="12300"/>
                  </a:lnTo>
                  <a:lnTo>
                    <a:pt x="16335" y="11807"/>
                  </a:lnTo>
                  <a:lnTo>
                    <a:pt x="16890" y="11332"/>
                  </a:lnTo>
                  <a:lnTo>
                    <a:pt x="17445" y="10883"/>
                  </a:lnTo>
                  <a:lnTo>
                    <a:pt x="18000" y="10434"/>
                  </a:lnTo>
                  <a:lnTo>
                    <a:pt x="18563" y="10011"/>
                  </a:lnTo>
                  <a:lnTo>
                    <a:pt x="19133" y="9597"/>
                  </a:lnTo>
                  <a:lnTo>
                    <a:pt x="19703" y="9201"/>
                  </a:lnTo>
                  <a:lnTo>
                    <a:pt x="20280" y="8823"/>
                  </a:lnTo>
                  <a:lnTo>
                    <a:pt x="20858" y="8462"/>
                  </a:lnTo>
                  <a:lnTo>
                    <a:pt x="21443" y="8110"/>
                  </a:lnTo>
                  <a:lnTo>
                    <a:pt x="22035" y="7775"/>
                  </a:lnTo>
                  <a:lnTo>
                    <a:pt x="22628" y="7458"/>
                  </a:lnTo>
                  <a:lnTo>
                    <a:pt x="23220" y="7159"/>
                  </a:lnTo>
                  <a:lnTo>
                    <a:pt x="23828" y="6868"/>
                  </a:lnTo>
                  <a:lnTo>
                    <a:pt x="24435" y="6595"/>
                  </a:lnTo>
                  <a:lnTo>
                    <a:pt x="25043" y="6340"/>
                  </a:lnTo>
                  <a:lnTo>
                    <a:pt x="25658" y="6102"/>
                  </a:lnTo>
                  <a:lnTo>
                    <a:pt x="26280" y="5873"/>
                  </a:lnTo>
                  <a:lnTo>
                    <a:pt x="26903" y="5671"/>
                  </a:lnTo>
                  <a:lnTo>
                    <a:pt x="27533" y="5468"/>
                  </a:lnTo>
                  <a:lnTo>
                    <a:pt x="28170" y="5292"/>
                  </a:lnTo>
                  <a:lnTo>
                    <a:pt x="28808" y="5134"/>
                  </a:lnTo>
                  <a:lnTo>
                    <a:pt x="29453" y="4984"/>
                  </a:lnTo>
                  <a:lnTo>
                    <a:pt x="30105" y="4852"/>
                  </a:lnTo>
                  <a:lnTo>
                    <a:pt x="30758" y="4738"/>
                  </a:lnTo>
                  <a:lnTo>
                    <a:pt x="31418" y="4632"/>
                  </a:lnTo>
                  <a:lnTo>
                    <a:pt x="32085" y="4553"/>
                  </a:lnTo>
                  <a:lnTo>
                    <a:pt x="32760" y="4482"/>
                  </a:lnTo>
                  <a:lnTo>
                    <a:pt x="33435" y="4429"/>
                  </a:lnTo>
                  <a:lnTo>
                    <a:pt x="33510" y="4606"/>
                  </a:lnTo>
                  <a:lnTo>
                    <a:pt x="33533" y="4676"/>
                  </a:lnTo>
                  <a:lnTo>
                    <a:pt x="33533" y="5055"/>
                  </a:lnTo>
                  <a:lnTo>
                    <a:pt x="33540" y="5442"/>
                  </a:lnTo>
                  <a:lnTo>
                    <a:pt x="33540" y="5829"/>
                  </a:lnTo>
                  <a:lnTo>
                    <a:pt x="33548" y="6217"/>
                  </a:lnTo>
                  <a:lnTo>
                    <a:pt x="33555" y="6604"/>
                  </a:lnTo>
                  <a:lnTo>
                    <a:pt x="33555" y="6983"/>
                  </a:lnTo>
                  <a:lnTo>
                    <a:pt x="33563" y="7370"/>
                  </a:lnTo>
                  <a:lnTo>
                    <a:pt x="33578" y="7757"/>
                  </a:lnTo>
                  <a:lnTo>
                    <a:pt x="33578" y="7889"/>
                  </a:lnTo>
                  <a:lnTo>
                    <a:pt x="33585" y="8013"/>
                  </a:lnTo>
                  <a:lnTo>
                    <a:pt x="33600" y="8145"/>
                  </a:lnTo>
                  <a:lnTo>
                    <a:pt x="33615" y="8268"/>
                  </a:lnTo>
                  <a:lnTo>
                    <a:pt x="33638" y="8382"/>
                  </a:lnTo>
                  <a:lnTo>
                    <a:pt x="33660" y="8506"/>
                  </a:lnTo>
                  <a:lnTo>
                    <a:pt x="33690" y="8611"/>
                  </a:lnTo>
                  <a:lnTo>
                    <a:pt x="33720" y="8726"/>
                  </a:lnTo>
                  <a:lnTo>
                    <a:pt x="33758" y="8832"/>
                  </a:lnTo>
                  <a:lnTo>
                    <a:pt x="33795" y="8937"/>
                  </a:lnTo>
                  <a:lnTo>
                    <a:pt x="33833" y="9034"/>
                  </a:lnTo>
                  <a:lnTo>
                    <a:pt x="33878" y="9131"/>
                  </a:lnTo>
                  <a:lnTo>
                    <a:pt x="33923" y="9219"/>
                  </a:lnTo>
                  <a:lnTo>
                    <a:pt x="33975" y="9307"/>
                  </a:lnTo>
                  <a:lnTo>
                    <a:pt x="34028" y="9395"/>
                  </a:lnTo>
                  <a:lnTo>
                    <a:pt x="34088" y="9474"/>
                  </a:lnTo>
                  <a:lnTo>
                    <a:pt x="34148" y="9545"/>
                  </a:lnTo>
                  <a:lnTo>
                    <a:pt x="34208" y="9615"/>
                  </a:lnTo>
                  <a:lnTo>
                    <a:pt x="34275" y="9686"/>
                  </a:lnTo>
                  <a:lnTo>
                    <a:pt x="34343" y="9747"/>
                  </a:lnTo>
                  <a:lnTo>
                    <a:pt x="34418" y="9809"/>
                  </a:lnTo>
                  <a:lnTo>
                    <a:pt x="34493" y="9862"/>
                  </a:lnTo>
                  <a:lnTo>
                    <a:pt x="34568" y="9906"/>
                  </a:lnTo>
                  <a:lnTo>
                    <a:pt x="34643" y="9950"/>
                  </a:lnTo>
                  <a:lnTo>
                    <a:pt x="34725" y="9994"/>
                  </a:lnTo>
                  <a:lnTo>
                    <a:pt x="34808" y="10029"/>
                  </a:lnTo>
                  <a:lnTo>
                    <a:pt x="34898" y="10055"/>
                  </a:lnTo>
                  <a:lnTo>
                    <a:pt x="34988" y="10082"/>
                  </a:lnTo>
                  <a:lnTo>
                    <a:pt x="35078" y="10099"/>
                  </a:lnTo>
                  <a:lnTo>
                    <a:pt x="35168" y="10117"/>
                  </a:lnTo>
                  <a:lnTo>
                    <a:pt x="35265" y="10126"/>
                  </a:lnTo>
                  <a:lnTo>
                    <a:pt x="35363" y="10135"/>
                  </a:lnTo>
                  <a:lnTo>
                    <a:pt x="35460" y="10126"/>
                  </a:lnTo>
                  <a:lnTo>
                    <a:pt x="35558" y="10126"/>
                  </a:lnTo>
                  <a:lnTo>
                    <a:pt x="35655" y="10108"/>
                  </a:lnTo>
                  <a:lnTo>
                    <a:pt x="35753" y="10090"/>
                  </a:lnTo>
                  <a:lnTo>
                    <a:pt x="35843" y="10073"/>
                  </a:lnTo>
                  <a:lnTo>
                    <a:pt x="35933" y="10046"/>
                  </a:lnTo>
                  <a:lnTo>
                    <a:pt x="36023" y="10011"/>
                  </a:lnTo>
                  <a:lnTo>
                    <a:pt x="36105" y="9967"/>
                  </a:lnTo>
                  <a:lnTo>
                    <a:pt x="36188" y="9923"/>
                  </a:lnTo>
                  <a:lnTo>
                    <a:pt x="36270" y="9879"/>
                  </a:lnTo>
                  <a:lnTo>
                    <a:pt x="36345" y="9826"/>
                  </a:lnTo>
                  <a:lnTo>
                    <a:pt x="36420" y="9765"/>
                  </a:lnTo>
                  <a:lnTo>
                    <a:pt x="36488" y="9703"/>
                  </a:lnTo>
                  <a:lnTo>
                    <a:pt x="36555" y="9633"/>
                  </a:lnTo>
                  <a:lnTo>
                    <a:pt x="36623" y="9562"/>
                  </a:lnTo>
                  <a:lnTo>
                    <a:pt x="36683" y="9483"/>
                  </a:lnTo>
                  <a:lnTo>
                    <a:pt x="36743" y="9404"/>
                  </a:lnTo>
                  <a:lnTo>
                    <a:pt x="36803" y="9325"/>
                  </a:lnTo>
                  <a:lnTo>
                    <a:pt x="36855" y="9228"/>
                  </a:lnTo>
                  <a:lnTo>
                    <a:pt x="36900" y="9140"/>
                  </a:lnTo>
                  <a:lnTo>
                    <a:pt x="36945" y="9043"/>
                  </a:lnTo>
                  <a:lnTo>
                    <a:pt x="36990" y="8937"/>
                  </a:lnTo>
                  <a:lnTo>
                    <a:pt x="37028" y="8832"/>
                  </a:lnTo>
                  <a:lnTo>
                    <a:pt x="37065" y="8726"/>
                  </a:lnTo>
                  <a:lnTo>
                    <a:pt x="37095" y="8611"/>
                  </a:lnTo>
                  <a:lnTo>
                    <a:pt x="37118" y="8497"/>
                  </a:lnTo>
                  <a:lnTo>
                    <a:pt x="37148" y="8374"/>
                  </a:lnTo>
                  <a:lnTo>
                    <a:pt x="37163" y="8250"/>
                  </a:lnTo>
                  <a:lnTo>
                    <a:pt x="37178" y="8127"/>
                  </a:lnTo>
                  <a:lnTo>
                    <a:pt x="37193" y="7995"/>
                  </a:lnTo>
                  <a:lnTo>
                    <a:pt x="37200" y="7863"/>
                  </a:lnTo>
                  <a:lnTo>
                    <a:pt x="37200" y="7722"/>
                  </a:lnTo>
                  <a:lnTo>
                    <a:pt x="37208" y="7317"/>
                  </a:lnTo>
                  <a:lnTo>
                    <a:pt x="37208" y="6903"/>
                  </a:lnTo>
                  <a:lnTo>
                    <a:pt x="37208" y="6498"/>
                  </a:lnTo>
                  <a:lnTo>
                    <a:pt x="37208" y="6085"/>
                  </a:lnTo>
                  <a:lnTo>
                    <a:pt x="37208" y="5671"/>
                  </a:lnTo>
                  <a:lnTo>
                    <a:pt x="37208" y="5248"/>
                  </a:lnTo>
                  <a:lnTo>
                    <a:pt x="37208" y="4826"/>
                  </a:lnTo>
                  <a:lnTo>
                    <a:pt x="37208" y="4403"/>
                  </a:lnTo>
                  <a:lnTo>
                    <a:pt x="37898" y="4456"/>
                  </a:lnTo>
                  <a:lnTo>
                    <a:pt x="38588" y="4535"/>
                  </a:lnTo>
                  <a:lnTo>
                    <a:pt x="39263" y="4623"/>
                  </a:lnTo>
                  <a:lnTo>
                    <a:pt x="39938" y="4729"/>
                  </a:lnTo>
                  <a:lnTo>
                    <a:pt x="40605" y="4843"/>
                  </a:lnTo>
                  <a:lnTo>
                    <a:pt x="41273" y="4984"/>
                  </a:lnTo>
                  <a:lnTo>
                    <a:pt x="41925" y="5134"/>
                  </a:lnTo>
                  <a:lnTo>
                    <a:pt x="42578" y="5301"/>
                  </a:lnTo>
                  <a:lnTo>
                    <a:pt x="43223" y="5477"/>
                  </a:lnTo>
                  <a:lnTo>
                    <a:pt x="43860" y="5680"/>
                  </a:lnTo>
                  <a:lnTo>
                    <a:pt x="44490" y="5891"/>
                  </a:lnTo>
                  <a:lnTo>
                    <a:pt x="45120" y="6111"/>
                  </a:lnTo>
                  <a:lnTo>
                    <a:pt x="45743" y="6358"/>
                  </a:lnTo>
                  <a:lnTo>
                    <a:pt x="46358" y="6613"/>
                  </a:lnTo>
                  <a:lnTo>
                    <a:pt x="46973" y="6886"/>
                  </a:lnTo>
                  <a:lnTo>
                    <a:pt x="47573" y="7168"/>
                  </a:lnTo>
                  <a:lnTo>
                    <a:pt x="48180" y="7476"/>
                  </a:lnTo>
                  <a:lnTo>
                    <a:pt x="48773" y="7793"/>
                  </a:lnTo>
                  <a:lnTo>
                    <a:pt x="49365" y="8127"/>
                  </a:lnTo>
                  <a:lnTo>
                    <a:pt x="49950" y="8471"/>
                  </a:lnTo>
                  <a:lnTo>
                    <a:pt x="50528" y="8832"/>
                  </a:lnTo>
                  <a:lnTo>
                    <a:pt x="51098" y="9210"/>
                  </a:lnTo>
                  <a:lnTo>
                    <a:pt x="51668" y="9606"/>
                  </a:lnTo>
                  <a:lnTo>
                    <a:pt x="52238" y="10020"/>
                  </a:lnTo>
                  <a:lnTo>
                    <a:pt x="52793" y="10443"/>
                  </a:lnTo>
                  <a:lnTo>
                    <a:pt x="53355" y="10883"/>
                  </a:lnTo>
                  <a:lnTo>
                    <a:pt x="53903" y="11332"/>
                  </a:lnTo>
                  <a:lnTo>
                    <a:pt x="54450" y="11807"/>
                  </a:lnTo>
                  <a:lnTo>
                    <a:pt x="54990" y="12292"/>
                  </a:lnTo>
                  <a:lnTo>
                    <a:pt x="55530" y="12793"/>
                  </a:lnTo>
                  <a:lnTo>
                    <a:pt x="56063" y="13304"/>
                  </a:lnTo>
                  <a:lnTo>
                    <a:pt x="56588" y="13832"/>
                  </a:lnTo>
                  <a:lnTo>
                    <a:pt x="56423" y="14008"/>
                  </a:lnTo>
                  <a:lnTo>
                    <a:pt x="56265" y="14167"/>
                  </a:lnTo>
                  <a:lnTo>
                    <a:pt x="56108" y="14316"/>
                  </a:lnTo>
                  <a:lnTo>
                    <a:pt x="55958" y="14466"/>
                  </a:lnTo>
                  <a:lnTo>
                    <a:pt x="55815" y="14616"/>
                  </a:lnTo>
                  <a:lnTo>
                    <a:pt x="55673" y="14765"/>
                  </a:lnTo>
                  <a:lnTo>
                    <a:pt x="55538" y="14906"/>
                  </a:lnTo>
                  <a:lnTo>
                    <a:pt x="55403" y="15047"/>
                  </a:lnTo>
                  <a:lnTo>
                    <a:pt x="55140" y="15347"/>
                  </a:lnTo>
                  <a:lnTo>
                    <a:pt x="54878" y="15646"/>
                  </a:lnTo>
                  <a:lnTo>
                    <a:pt x="54623" y="15954"/>
                  </a:lnTo>
                  <a:lnTo>
                    <a:pt x="54368" y="16262"/>
                  </a:lnTo>
                  <a:lnTo>
                    <a:pt x="54293" y="16359"/>
                  </a:lnTo>
                  <a:lnTo>
                    <a:pt x="54225" y="16456"/>
                  </a:lnTo>
                  <a:lnTo>
                    <a:pt x="54158" y="16562"/>
                  </a:lnTo>
                  <a:lnTo>
                    <a:pt x="54098" y="16658"/>
                  </a:lnTo>
                  <a:lnTo>
                    <a:pt x="54045" y="16764"/>
                  </a:lnTo>
                  <a:lnTo>
                    <a:pt x="53993" y="16861"/>
                  </a:lnTo>
                  <a:lnTo>
                    <a:pt x="53948" y="16967"/>
                  </a:lnTo>
                  <a:lnTo>
                    <a:pt x="53903" y="17072"/>
                  </a:lnTo>
                  <a:lnTo>
                    <a:pt x="53865" y="17169"/>
                  </a:lnTo>
                  <a:lnTo>
                    <a:pt x="53835" y="17275"/>
                  </a:lnTo>
                  <a:lnTo>
                    <a:pt x="53805" y="17380"/>
                  </a:lnTo>
                  <a:lnTo>
                    <a:pt x="53783" y="17486"/>
                  </a:lnTo>
                  <a:lnTo>
                    <a:pt x="53768" y="17592"/>
                  </a:lnTo>
                  <a:lnTo>
                    <a:pt x="53753" y="17688"/>
                  </a:lnTo>
                  <a:lnTo>
                    <a:pt x="53738" y="17794"/>
                  </a:lnTo>
                  <a:lnTo>
                    <a:pt x="53738" y="17900"/>
                  </a:lnTo>
                  <a:lnTo>
                    <a:pt x="53738" y="17997"/>
                  </a:lnTo>
                  <a:lnTo>
                    <a:pt x="53738" y="18102"/>
                  </a:lnTo>
                  <a:lnTo>
                    <a:pt x="53745" y="18208"/>
                  </a:lnTo>
                  <a:lnTo>
                    <a:pt x="53760" y="18305"/>
                  </a:lnTo>
                  <a:lnTo>
                    <a:pt x="53783" y="18402"/>
                  </a:lnTo>
                  <a:lnTo>
                    <a:pt x="53805" y="18507"/>
                  </a:lnTo>
                  <a:lnTo>
                    <a:pt x="53828" y="18604"/>
                  </a:lnTo>
                  <a:lnTo>
                    <a:pt x="53858" y="18701"/>
                  </a:lnTo>
                  <a:lnTo>
                    <a:pt x="53895" y="18789"/>
                  </a:lnTo>
                  <a:lnTo>
                    <a:pt x="53940" y="18886"/>
                  </a:lnTo>
                  <a:lnTo>
                    <a:pt x="53985" y="18983"/>
                  </a:lnTo>
                  <a:lnTo>
                    <a:pt x="54038" y="19071"/>
                  </a:lnTo>
                  <a:lnTo>
                    <a:pt x="54090" y="19159"/>
                  </a:lnTo>
                  <a:lnTo>
                    <a:pt x="54150" y="19247"/>
                  </a:lnTo>
                  <a:lnTo>
                    <a:pt x="54210" y="19326"/>
                  </a:lnTo>
                  <a:lnTo>
                    <a:pt x="54285" y="19414"/>
                  </a:lnTo>
                  <a:lnTo>
                    <a:pt x="54353" y="19493"/>
                  </a:lnTo>
                  <a:lnTo>
                    <a:pt x="54428" y="19564"/>
                  </a:lnTo>
                  <a:lnTo>
                    <a:pt x="54503" y="19625"/>
                  </a:lnTo>
                  <a:lnTo>
                    <a:pt x="54578" y="19687"/>
                  </a:lnTo>
                  <a:lnTo>
                    <a:pt x="54653" y="19749"/>
                  </a:lnTo>
                  <a:lnTo>
                    <a:pt x="54735" y="19793"/>
                  </a:lnTo>
                  <a:lnTo>
                    <a:pt x="54810" y="19845"/>
                  </a:lnTo>
                  <a:lnTo>
                    <a:pt x="54893" y="19881"/>
                  </a:lnTo>
                  <a:lnTo>
                    <a:pt x="54975" y="19916"/>
                  </a:lnTo>
                  <a:lnTo>
                    <a:pt x="55065" y="19942"/>
                  </a:lnTo>
                  <a:lnTo>
                    <a:pt x="55148" y="19969"/>
                  </a:lnTo>
                  <a:lnTo>
                    <a:pt x="55230" y="19986"/>
                  </a:lnTo>
                  <a:lnTo>
                    <a:pt x="55320" y="19995"/>
                  </a:lnTo>
                  <a:lnTo>
                    <a:pt x="55403" y="20004"/>
                  </a:lnTo>
                  <a:lnTo>
                    <a:pt x="55583" y="20004"/>
                  </a:lnTo>
                  <a:lnTo>
                    <a:pt x="55673" y="19995"/>
                  </a:lnTo>
                  <a:lnTo>
                    <a:pt x="55763" y="19978"/>
                  </a:lnTo>
                  <a:lnTo>
                    <a:pt x="55845" y="19960"/>
                  </a:lnTo>
                  <a:lnTo>
                    <a:pt x="55935" y="19933"/>
                  </a:lnTo>
                  <a:lnTo>
                    <a:pt x="56025" y="19907"/>
                  </a:lnTo>
                  <a:lnTo>
                    <a:pt x="56115" y="19872"/>
                  </a:lnTo>
                  <a:lnTo>
                    <a:pt x="56205" y="19828"/>
                  </a:lnTo>
                  <a:lnTo>
                    <a:pt x="56288" y="19784"/>
                  </a:lnTo>
                  <a:lnTo>
                    <a:pt x="56378" y="19731"/>
                  </a:lnTo>
                  <a:lnTo>
                    <a:pt x="56468" y="19669"/>
                  </a:lnTo>
                  <a:lnTo>
                    <a:pt x="56550" y="19608"/>
                  </a:lnTo>
                  <a:lnTo>
                    <a:pt x="56640" y="19537"/>
                  </a:lnTo>
                  <a:lnTo>
                    <a:pt x="56723" y="19467"/>
                  </a:lnTo>
                  <a:lnTo>
                    <a:pt x="56805" y="19388"/>
                  </a:lnTo>
                  <a:lnTo>
                    <a:pt x="56888" y="19308"/>
                  </a:lnTo>
                  <a:lnTo>
                    <a:pt x="56970" y="19212"/>
                  </a:lnTo>
                  <a:lnTo>
                    <a:pt x="57225" y="18912"/>
                  </a:lnTo>
                  <a:lnTo>
                    <a:pt x="57480" y="18613"/>
                  </a:lnTo>
                  <a:lnTo>
                    <a:pt x="57743" y="18305"/>
                  </a:lnTo>
                  <a:lnTo>
                    <a:pt x="57998" y="18005"/>
                  </a:lnTo>
                  <a:lnTo>
                    <a:pt x="58253" y="17688"/>
                  </a:lnTo>
                  <a:lnTo>
                    <a:pt x="58515" y="17380"/>
                  </a:lnTo>
                  <a:lnTo>
                    <a:pt x="58778" y="17055"/>
                  </a:lnTo>
                  <a:lnTo>
                    <a:pt x="59048" y="16738"/>
                  </a:lnTo>
                  <a:lnTo>
                    <a:pt x="59498" y="17345"/>
                  </a:lnTo>
                  <a:lnTo>
                    <a:pt x="59940" y="17970"/>
                  </a:lnTo>
                  <a:lnTo>
                    <a:pt x="60368" y="18595"/>
                  </a:lnTo>
                  <a:lnTo>
                    <a:pt x="60788" y="19220"/>
                  </a:lnTo>
                  <a:lnTo>
                    <a:pt x="61185" y="19863"/>
                  </a:lnTo>
                  <a:lnTo>
                    <a:pt x="61575" y="20506"/>
                  </a:lnTo>
                  <a:lnTo>
                    <a:pt x="61950" y="21148"/>
                  </a:lnTo>
                  <a:lnTo>
                    <a:pt x="62310" y="21800"/>
                  </a:lnTo>
                  <a:lnTo>
                    <a:pt x="62655" y="22460"/>
                  </a:lnTo>
                  <a:lnTo>
                    <a:pt x="62993" y="23129"/>
                  </a:lnTo>
                  <a:lnTo>
                    <a:pt x="63315" y="23798"/>
                  </a:lnTo>
                  <a:lnTo>
                    <a:pt x="63623" y="24485"/>
                  </a:lnTo>
                  <a:lnTo>
                    <a:pt x="63923" y="25163"/>
                  </a:lnTo>
                  <a:lnTo>
                    <a:pt x="64200" y="25859"/>
                  </a:lnTo>
                  <a:lnTo>
                    <a:pt x="64470" y="26554"/>
                  </a:lnTo>
                  <a:lnTo>
                    <a:pt x="64733" y="27259"/>
                  </a:lnTo>
                  <a:lnTo>
                    <a:pt x="64973" y="27972"/>
                  </a:lnTo>
                  <a:lnTo>
                    <a:pt x="65205" y="28685"/>
                  </a:lnTo>
                  <a:lnTo>
                    <a:pt x="65423" y="29407"/>
                  </a:lnTo>
                  <a:lnTo>
                    <a:pt x="65633" y="30137"/>
                  </a:lnTo>
                  <a:lnTo>
                    <a:pt x="65828" y="30877"/>
                  </a:lnTo>
                  <a:lnTo>
                    <a:pt x="66008" y="31617"/>
                  </a:lnTo>
                  <a:lnTo>
                    <a:pt x="66173" y="32365"/>
                  </a:lnTo>
                  <a:lnTo>
                    <a:pt x="66330" y="33122"/>
                  </a:lnTo>
                  <a:lnTo>
                    <a:pt x="66473" y="33888"/>
                  </a:lnTo>
                  <a:lnTo>
                    <a:pt x="66608" y="34663"/>
                  </a:lnTo>
                  <a:lnTo>
                    <a:pt x="66720" y="35438"/>
                  </a:lnTo>
                  <a:lnTo>
                    <a:pt x="66833" y="36221"/>
                  </a:lnTo>
                  <a:lnTo>
                    <a:pt x="66923" y="37013"/>
                  </a:lnTo>
                  <a:lnTo>
                    <a:pt x="67005" y="37815"/>
                  </a:lnTo>
                  <a:lnTo>
                    <a:pt x="67073" y="38625"/>
                  </a:lnTo>
                  <a:lnTo>
                    <a:pt x="67133" y="39435"/>
                  </a:lnTo>
                  <a:lnTo>
                    <a:pt x="65873" y="39435"/>
                  </a:lnTo>
                  <a:lnTo>
                    <a:pt x="65273" y="39426"/>
                  </a:lnTo>
                  <a:lnTo>
                    <a:pt x="63510" y="39426"/>
                  </a:lnTo>
                  <a:lnTo>
                    <a:pt x="62940" y="39435"/>
                  </a:lnTo>
                  <a:lnTo>
                    <a:pt x="62370" y="39443"/>
                  </a:lnTo>
                  <a:lnTo>
                    <a:pt x="62265" y="39452"/>
                  </a:lnTo>
                  <a:lnTo>
                    <a:pt x="62160" y="39461"/>
                  </a:lnTo>
                  <a:lnTo>
                    <a:pt x="62055" y="39479"/>
                  </a:lnTo>
                  <a:lnTo>
                    <a:pt x="61958" y="39496"/>
                  </a:lnTo>
                  <a:lnTo>
                    <a:pt x="61860" y="39523"/>
                  </a:lnTo>
                  <a:lnTo>
                    <a:pt x="61763" y="39549"/>
                  </a:lnTo>
                  <a:lnTo>
                    <a:pt x="61673" y="39584"/>
                  </a:lnTo>
                  <a:lnTo>
                    <a:pt x="61583" y="39619"/>
                  </a:lnTo>
                  <a:lnTo>
                    <a:pt x="61493" y="39655"/>
                  </a:lnTo>
                  <a:lnTo>
                    <a:pt x="61410" y="39699"/>
                  </a:lnTo>
                  <a:lnTo>
                    <a:pt x="61335" y="39752"/>
                  </a:lnTo>
                  <a:lnTo>
                    <a:pt x="61253" y="39804"/>
                  </a:lnTo>
                  <a:lnTo>
                    <a:pt x="61178" y="39857"/>
                  </a:lnTo>
                  <a:lnTo>
                    <a:pt x="61110" y="39919"/>
                  </a:lnTo>
                  <a:lnTo>
                    <a:pt x="61043" y="39980"/>
                  </a:lnTo>
                  <a:lnTo>
                    <a:pt x="60975" y="40051"/>
                  </a:lnTo>
                  <a:lnTo>
                    <a:pt x="60915" y="40121"/>
                  </a:lnTo>
                  <a:lnTo>
                    <a:pt x="60855" y="40192"/>
                  </a:lnTo>
                  <a:lnTo>
                    <a:pt x="60795" y="40271"/>
                  </a:lnTo>
                  <a:lnTo>
                    <a:pt x="60750" y="40350"/>
                  </a:lnTo>
                  <a:lnTo>
                    <a:pt x="60698" y="40438"/>
                  </a:lnTo>
                  <a:lnTo>
                    <a:pt x="60653" y="40517"/>
                  </a:lnTo>
                  <a:lnTo>
                    <a:pt x="60615" y="40606"/>
                  </a:lnTo>
                  <a:lnTo>
                    <a:pt x="60578" y="40702"/>
                  </a:lnTo>
                  <a:lnTo>
                    <a:pt x="60548" y="40790"/>
                  </a:lnTo>
                  <a:lnTo>
                    <a:pt x="60518" y="40887"/>
                  </a:lnTo>
                  <a:lnTo>
                    <a:pt x="60488" y="40993"/>
                  </a:lnTo>
                  <a:lnTo>
                    <a:pt x="60473" y="41090"/>
                  </a:lnTo>
                  <a:lnTo>
                    <a:pt x="60450" y="41195"/>
                  </a:lnTo>
                  <a:lnTo>
                    <a:pt x="60443" y="41301"/>
                  </a:lnTo>
                  <a:lnTo>
                    <a:pt x="60435" y="41407"/>
                  </a:lnTo>
                  <a:lnTo>
                    <a:pt x="60428" y="41512"/>
                  </a:lnTo>
                  <a:lnTo>
                    <a:pt x="60428" y="41627"/>
                  </a:lnTo>
                  <a:lnTo>
                    <a:pt x="60435" y="41741"/>
                  </a:lnTo>
                  <a:lnTo>
                    <a:pt x="60443" y="41847"/>
                  </a:lnTo>
                  <a:lnTo>
                    <a:pt x="60458" y="41953"/>
                  </a:lnTo>
                  <a:lnTo>
                    <a:pt x="60480" y="42058"/>
                  </a:lnTo>
                  <a:lnTo>
                    <a:pt x="60503" y="42164"/>
                  </a:lnTo>
                  <a:lnTo>
                    <a:pt x="60533" y="42261"/>
                  </a:lnTo>
                  <a:lnTo>
                    <a:pt x="60563" y="42358"/>
                  </a:lnTo>
                  <a:lnTo>
                    <a:pt x="60600" y="42454"/>
                  </a:lnTo>
                  <a:lnTo>
                    <a:pt x="60638" y="42542"/>
                  </a:lnTo>
                  <a:lnTo>
                    <a:pt x="60683" y="42630"/>
                  </a:lnTo>
                  <a:lnTo>
                    <a:pt x="60735" y="42719"/>
                  </a:lnTo>
                  <a:lnTo>
                    <a:pt x="60788" y="42798"/>
                  </a:lnTo>
                  <a:lnTo>
                    <a:pt x="60840" y="42877"/>
                  </a:lnTo>
                  <a:lnTo>
                    <a:pt x="60900" y="42956"/>
                  </a:lnTo>
                  <a:lnTo>
                    <a:pt x="60968" y="43027"/>
                  </a:lnTo>
                  <a:lnTo>
                    <a:pt x="61035" y="43097"/>
                  </a:lnTo>
                  <a:lnTo>
                    <a:pt x="61103" y="43168"/>
                  </a:lnTo>
                  <a:lnTo>
                    <a:pt x="61178" y="43229"/>
                  </a:lnTo>
                  <a:lnTo>
                    <a:pt x="61253" y="43291"/>
                  </a:lnTo>
                  <a:lnTo>
                    <a:pt x="61335" y="43344"/>
                  </a:lnTo>
                  <a:lnTo>
                    <a:pt x="61418" y="43388"/>
                  </a:lnTo>
                  <a:lnTo>
                    <a:pt x="61508" y="43440"/>
                  </a:lnTo>
                  <a:lnTo>
                    <a:pt x="61598" y="43476"/>
                  </a:lnTo>
                  <a:lnTo>
                    <a:pt x="61688" y="43520"/>
                  </a:lnTo>
                  <a:lnTo>
                    <a:pt x="61785" y="43546"/>
                  </a:lnTo>
                  <a:lnTo>
                    <a:pt x="61883" y="43581"/>
                  </a:lnTo>
                  <a:lnTo>
                    <a:pt x="61980" y="43599"/>
                  </a:lnTo>
                  <a:lnTo>
                    <a:pt x="62085" y="43625"/>
                  </a:lnTo>
                  <a:lnTo>
                    <a:pt x="62190" y="43634"/>
                  </a:lnTo>
                  <a:lnTo>
                    <a:pt x="62303" y="43643"/>
                  </a:lnTo>
                  <a:lnTo>
                    <a:pt x="62415" y="43652"/>
                  </a:lnTo>
                  <a:lnTo>
                    <a:pt x="62805" y="43652"/>
                  </a:lnTo>
                  <a:lnTo>
                    <a:pt x="63203" y="43661"/>
                  </a:lnTo>
                  <a:lnTo>
                    <a:pt x="63998" y="43661"/>
                  </a:lnTo>
                  <a:lnTo>
                    <a:pt x="64388" y="43669"/>
                  </a:lnTo>
                  <a:lnTo>
                    <a:pt x="66765" y="43669"/>
                  </a:lnTo>
                  <a:lnTo>
                    <a:pt x="67163" y="43661"/>
                  </a:lnTo>
                  <a:lnTo>
                    <a:pt x="67950" y="43661"/>
                  </a:lnTo>
                  <a:lnTo>
                    <a:pt x="68348" y="43652"/>
                  </a:lnTo>
                  <a:lnTo>
                    <a:pt x="68745" y="43652"/>
                  </a:lnTo>
                  <a:lnTo>
                    <a:pt x="68873" y="43643"/>
                  </a:lnTo>
                  <a:lnTo>
                    <a:pt x="68993" y="43634"/>
                  </a:lnTo>
                  <a:lnTo>
                    <a:pt x="69113" y="43625"/>
                  </a:lnTo>
                  <a:lnTo>
                    <a:pt x="69225" y="43608"/>
                  </a:lnTo>
                  <a:lnTo>
                    <a:pt x="69338" y="43581"/>
                  </a:lnTo>
                  <a:lnTo>
                    <a:pt x="69443" y="43555"/>
                  </a:lnTo>
                  <a:lnTo>
                    <a:pt x="69548" y="43529"/>
                  </a:lnTo>
                  <a:lnTo>
                    <a:pt x="69645" y="43493"/>
                  </a:lnTo>
                  <a:lnTo>
                    <a:pt x="69743" y="43449"/>
                  </a:lnTo>
                  <a:lnTo>
                    <a:pt x="69833" y="43405"/>
                  </a:lnTo>
                  <a:lnTo>
                    <a:pt x="69923" y="43352"/>
                  </a:lnTo>
                  <a:lnTo>
                    <a:pt x="70005" y="43300"/>
                  </a:lnTo>
                  <a:lnTo>
                    <a:pt x="70080" y="43238"/>
                  </a:lnTo>
                  <a:lnTo>
                    <a:pt x="70155" y="43176"/>
                  </a:lnTo>
                  <a:lnTo>
                    <a:pt x="70230" y="43106"/>
                  </a:lnTo>
                  <a:lnTo>
                    <a:pt x="70298" y="43035"/>
                  </a:lnTo>
                  <a:lnTo>
                    <a:pt x="70358" y="42956"/>
                  </a:lnTo>
                  <a:lnTo>
                    <a:pt x="70418" y="42877"/>
                  </a:lnTo>
                  <a:lnTo>
                    <a:pt x="70470" y="42789"/>
                  </a:lnTo>
                  <a:lnTo>
                    <a:pt x="70515" y="42701"/>
                  </a:lnTo>
                  <a:lnTo>
                    <a:pt x="70560" y="42604"/>
                  </a:lnTo>
                  <a:lnTo>
                    <a:pt x="70598" y="42498"/>
                  </a:lnTo>
                  <a:lnTo>
                    <a:pt x="70635" y="42393"/>
                  </a:lnTo>
                  <a:lnTo>
                    <a:pt x="70665" y="42287"/>
                  </a:lnTo>
                  <a:lnTo>
                    <a:pt x="70688" y="42173"/>
                  </a:lnTo>
                  <a:lnTo>
                    <a:pt x="70710" y="42049"/>
                  </a:lnTo>
                  <a:lnTo>
                    <a:pt x="70725" y="41926"/>
                  </a:lnTo>
                  <a:lnTo>
                    <a:pt x="70740" y="41794"/>
                  </a:lnTo>
                  <a:lnTo>
                    <a:pt x="70748" y="41662"/>
                  </a:lnTo>
                  <a:lnTo>
                    <a:pt x="70748" y="41521"/>
                  </a:lnTo>
                  <a:lnTo>
                    <a:pt x="70748" y="41380"/>
                  </a:lnTo>
                  <a:lnTo>
                    <a:pt x="70740" y="41231"/>
                  </a:lnTo>
                  <a:lnTo>
                    <a:pt x="70703" y="40694"/>
                  </a:lnTo>
                  <a:lnTo>
                    <a:pt x="70673" y="40148"/>
                  </a:lnTo>
                  <a:lnTo>
                    <a:pt x="70635" y="39611"/>
                  </a:lnTo>
                  <a:lnTo>
                    <a:pt x="70605" y="39065"/>
                  </a:lnTo>
                  <a:lnTo>
                    <a:pt x="70568" y="38528"/>
                  </a:lnTo>
                  <a:lnTo>
                    <a:pt x="70530" y="37982"/>
                  </a:lnTo>
                  <a:lnTo>
                    <a:pt x="70493" y="37445"/>
                  </a:lnTo>
                  <a:lnTo>
                    <a:pt x="70448" y="36899"/>
                  </a:lnTo>
                  <a:lnTo>
                    <a:pt x="70403" y="36362"/>
                  </a:lnTo>
                  <a:lnTo>
                    <a:pt x="70350" y="35825"/>
                  </a:lnTo>
                  <a:lnTo>
                    <a:pt x="70290" y="35288"/>
                  </a:lnTo>
                  <a:lnTo>
                    <a:pt x="70230" y="34751"/>
                  </a:lnTo>
                  <a:lnTo>
                    <a:pt x="70163" y="34214"/>
                  </a:lnTo>
                  <a:lnTo>
                    <a:pt x="70088" y="33686"/>
                  </a:lnTo>
                  <a:lnTo>
                    <a:pt x="70005" y="33148"/>
                  </a:lnTo>
                  <a:lnTo>
                    <a:pt x="69915" y="32620"/>
                  </a:lnTo>
                  <a:lnTo>
                    <a:pt x="69525" y="30692"/>
                  </a:lnTo>
                  <a:lnTo>
                    <a:pt x="69060" y="28799"/>
                  </a:lnTo>
                  <a:lnTo>
                    <a:pt x="68520" y="26950"/>
                  </a:lnTo>
                  <a:lnTo>
                    <a:pt x="67905" y="25146"/>
                  </a:lnTo>
                  <a:lnTo>
                    <a:pt x="67223" y="23385"/>
                  </a:lnTo>
                  <a:lnTo>
                    <a:pt x="66473" y="21668"/>
                  </a:lnTo>
                  <a:lnTo>
                    <a:pt x="65655" y="20004"/>
                  </a:lnTo>
                  <a:lnTo>
                    <a:pt x="64778" y="18393"/>
                  </a:lnTo>
                  <a:lnTo>
                    <a:pt x="63840" y="16843"/>
                  </a:lnTo>
                  <a:lnTo>
                    <a:pt x="62843" y="15338"/>
                  </a:lnTo>
                  <a:lnTo>
                    <a:pt x="61793" y="13894"/>
                  </a:lnTo>
                  <a:lnTo>
                    <a:pt x="60690" y="12512"/>
                  </a:lnTo>
                  <a:lnTo>
                    <a:pt x="59535" y="11191"/>
                  </a:lnTo>
                  <a:lnTo>
                    <a:pt x="58328" y="9932"/>
                  </a:lnTo>
                  <a:lnTo>
                    <a:pt x="57083" y="8735"/>
                  </a:lnTo>
                  <a:lnTo>
                    <a:pt x="55785" y="7608"/>
                  </a:lnTo>
                  <a:lnTo>
                    <a:pt x="54450" y="6551"/>
                  </a:lnTo>
                  <a:lnTo>
                    <a:pt x="53078" y="5574"/>
                  </a:lnTo>
                  <a:lnTo>
                    <a:pt x="51668" y="4658"/>
                  </a:lnTo>
                  <a:lnTo>
                    <a:pt x="50220" y="3822"/>
                  </a:lnTo>
                  <a:lnTo>
                    <a:pt x="48743" y="3065"/>
                  </a:lnTo>
                  <a:lnTo>
                    <a:pt x="47235" y="2387"/>
                  </a:lnTo>
                  <a:lnTo>
                    <a:pt x="45698" y="1779"/>
                  </a:lnTo>
                  <a:lnTo>
                    <a:pt x="44138" y="1269"/>
                  </a:lnTo>
                  <a:lnTo>
                    <a:pt x="42555" y="837"/>
                  </a:lnTo>
                  <a:lnTo>
                    <a:pt x="40950" y="494"/>
                  </a:lnTo>
                  <a:lnTo>
                    <a:pt x="39330" y="239"/>
                  </a:lnTo>
                  <a:lnTo>
                    <a:pt x="37695" y="71"/>
                  </a:lnTo>
                  <a:lnTo>
                    <a:pt x="36045" y="1"/>
                  </a:lnTo>
                  <a:close/>
                  <a:moveTo>
                    <a:pt x="43703" y="15796"/>
                  </a:moveTo>
                  <a:lnTo>
                    <a:pt x="43620" y="15804"/>
                  </a:lnTo>
                  <a:lnTo>
                    <a:pt x="43538" y="15813"/>
                  </a:lnTo>
                  <a:lnTo>
                    <a:pt x="43455" y="15831"/>
                  </a:lnTo>
                  <a:lnTo>
                    <a:pt x="43373" y="15848"/>
                  </a:lnTo>
                  <a:lnTo>
                    <a:pt x="43290" y="15875"/>
                  </a:lnTo>
                  <a:lnTo>
                    <a:pt x="43208" y="15910"/>
                  </a:lnTo>
                  <a:lnTo>
                    <a:pt x="43133" y="15945"/>
                  </a:lnTo>
                  <a:lnTo>
                    <a:pt x="43050" y="15989"/>
                  </a:lnTo>
                  <a:lnTo>
                    <a:pt x="42975" y="16033"/>
                  </a:lnTo>
                  <a:lnTo>
                    <a:pt x="42900" y="16077"/>
                  </a:lnTo>
                  <a:lnTo>
                    <a:pt x="42833" y="16130"/>
                  </a:lnTo>
                  <a:lnTo>
                    <a:pt x="42758" y="16192"/>
                  </a:lnTo>
                  <a:lnTo>
                    <a:pt x="42690" y="16253"/>
                  </a:lnTo>
                  <a:lnTo>
                    <a:pt x="42623" y="16315"/>
                  </a:lnTo>
                  <a:lnTo>
                    <a:pt x="42555" y="16385"/>
                  </a:lnTo>
                  <a:lnTo>
                    <a:pt x="42495" y="16465"/>
                  </a:lnTo>
                  <a:lnTo>
                    <a:pt x="42435" y="16544"/>
                  </a:lnTo>
                  <a:lnTo>
                    <a:pt x="42375" y="16623"/>
                  </a:lnTo>
                  <a:lnTo>
                    <a:pt x="42315" y="16711"/>
                  </a:lnTo>
                  <a:lnTo>
                    <a:pt x="42263" y="16799"/>
                  </a:lnTo>
                  <a:lnTo>
                    <a:pt x="42210" y="16896"/>
                  </a:lnTo>
                  <a:lnTo>
                    <a:pt x="42165" y="16993"/>
                  </a:lnTo>
                  <a:lnTo>
                    <a:pt x="42120" y="17099"/>
                  </a:lnTo>
                  <a:lnTo>
                    <a:pt x="42045" y="17275"/>
                  </a:lnTo>
                  <a:lnTo>
                    <a:pt x="41985" y="17460"/>
                  </a:lnTo>
                  <a:lnTo>
                    <a:pt x="41925" y="17653"/>
                  </a:lnTo>
                  <a:lnTo>
                    <a:pt x="41865" y="17838"/>
                  </a:lnTo>
                  <a:lnTo>
                    <a:pt x="41513" y="18859"/>
                  </a:lnTo>
                  <a:lnTo>
                    <a:pt x="41168" y="19889"/>
                  </a:lnTo>
                  <a:lnTo>
                    <a:pt x="40815" y="20911"/>
                  </a:lnTo>
                  <a:lnTo>
                    <a:pt x="40463" y="21941"/>
                  </a:lnTo>
                  <a:lnTo>
                    <a:pt x="40110" y="22962"/>
                  </a:lnTo>
                  <a:lnTo>
                    <a:pt x="39758" y="23992"/>
                  </a:lnTo>
                  <a:lnTo>
                    <a:pt x="39405" y="25013"/>
                  </a:lnTo>
                  <a:lnTo>
                    <a:pt x="39053" y="26044"/>
                  </a:lnTo>
                  <a:lnTo>
                    <a:pt x="38700" y="27074"/>
                  </a:lnTo>
                  <a:lnTo>
                    <a:pt x="38355" y="28095"/>
                  </a:lnTo>
                  <a:lnTo>
                    <a:pt x="38003" y="29125"/>
                  </a:lnTo>
                  <a:lnTo>
                    <a:pt x="37658" y="30146"/>
                  </a:lnTo>
                  <a:lnTo>
                    <a:pt x="37305" y="31176"/>
                  </a:lnTo>
                  <a:lnTo>
                    <a:pt x="36960" y="32206"/>
                  </a:lnTo>
                  <a:lnTo>
                    <a:pt x="36615" y="33236"/>
                  </a:lnTo>
                  <a:lnTo>
                    <a:pt x="36270" y="34267"/>
                  </a:lnTo>
                  <a:lnTo>
                    <a:pt x="36210" y="34425"/>
                  </a:lnTo>
                  <a:lnTo>
                    <a:pt x="36150" y="34575"/>
                  </a:lnTo>
                  <a:lnTo>
                    <a:pt x="36090" y="34716"/>
                  </a:lnTo>
                  <a:lnTo>
                    <a:pt x="36030" y="34839"/>
                  </a:lnTo>
                  <a:lnTo>
                    <a:pt x="35955" y="34962"/>
                  </a:lnTo>
                  <a:lnTo>
                    <a:pt x="35888" y="35068"/>
                  </a:lnTo>
                  <a:lnTo>
                    <a:pt x="35805" y="35165"/>
                  </a:lnTo>
                  <a:lnTo>
                    <a:pt x="35723" y="35253"/>
                  </a:lnTo>
                  <a:lnTo>
                    <a:pt x="35633" y="35332"/>
                  </a:lnTo>
                  <a:lnTo>
                    <a:pt x="35535" y="35402"/>
                  </a:lnTo>
                  <a:lnTo>
                    <a:pt x="35430" y="35455"/>
                  </a:lnTo>
                  <a:lnTo>
                    <a:pt x="35318" y="35508"/>
                  </a:lnTo>
                  <a:lnTo>
                    <a:pt x="35190" y="35552"/>
                  </a:lnTo>
                  <a:lnTo>
                    <a:pt x="35063" y="35587"/>
                  </a:lnTo>
                  <a:lnTo>
                    <a:pt x="34920" y="35614"/>
                  </a:lnTo>
                  <a:lnTo>
                    <a:pt x="34763" y="35631"/>
                  </a:lnTo>
                  <a:lnTo>
                    <a:pt x="34515" y="35666"/>
                  </a:lnTo>
                  <a:lnTo>
                    <a:pt x="34268" y="35710"/>
                  </a:lnTo>
                  <a:lnTo>
                    <a:pt x="34020" y="35772"/>
                  </a:lnTo>
                  <a:lnTo>
                    <a:pt x="33788" y="35851"/>
                  </a:lnTo>
                  <a:lnTo>
                    <a:pt x="33548" y="35939"/>
                  </a:lnTo>
                  <a:lnTo>
                    <a:pt x="33323" y="36036"/>
                  </a:lnTo>
                  <a:lnTo>
                    <a:pt x="33105" y="36159"/>
                  </a:lnTo>
                  <a:lnTo>
                    <a:pt x="32888" y="36283"/>
                  </a:lnTo>
                  <a:lnTo>
                    <a:pt x="32678" y="36424"/>
                  </a:lnTo>
                  <a:lnTo>
                    <a:pt x="32475" y="36582"/>
                  </a:lnTo>
                  <a:lnTo>
                    <a:pt x="32273" y="36741"/>
                  </a:lnTo>
                  <a:lnTo>
                    <a:pt x="32085" y="36917"/>
                  </a:lnTo>
                  <a:lnTo>
                    <a:pt x="31905" y="37102"/>
                  </a:lnTo>
                  <a:lnTo>
                    <a:pt x="31733" y="37304"/>
                  </a:lnTo>
                  <a:lnTo>
                    <a:pt x="31560" y="37506"/>
                  </a:lnTo>
                  <a:lnTo>
                    <a:pt x="31403" y="37718"/>
                  </a:lnTo>
                  <a:lnTo>
                    <a:pt x="31253" y="37947"/>
                  </a:lnTo>
                  <a:lnTo>
                    <a:pt x="31118" y="38176"/>
                  </a:lnTo>
                  <a:lnTo>
                    <a:pt x="30983" y="38413"/>
                  </a:lnTo>
                  <a:lnTo>
                    <a:pt x="30863" y="38660"/>
                  </a:lnTo>
                  <a:lnTo>
                    <a:pt x="30743" y="38915"/>
                  </a:lnTo>
                  <a:lnTo>
                    <a:pt x="30645" y="39179"/>
                  </a:lnTo>
                  <a:lnTo>
                    <a:pt x="30548" y="39443"/>
                  </a:lnTo>
                  <a:lnTo>
                    <a:pt x="30465" y="39716"/>
                  </a:lnTo>
                  <a:lnTo>
                    <a:pt x="30398" y="39998"/>
                  </a:lnTo>
                  <a:lnTo>
                    <a:pt x="30330" y="40280"/>
                  </a:lnTo>
                  <a:lnTo>
                    <a:pt x="30285" y="40562"/>
                  </a:lnTo>
                  <a:lnTo>
                    <a:pt x="30248" y="40852"/>
                  </a:lnTo>
                  <a:lnTo>
                    <a:pt x="30218" y="41151"/>
                  </a:lnTo>
                  <a:lnTo>
                    <a:pt x="30203" y="41451"/>
                  </a:lnTo>
                  <a:lnTo>
                    <a:pt x="30203" y="41750"/>
                  </a:lnTo>
                  <a:lnTo>
                    <a:pt x="30210" y="42049"/>
                  </a:lnTo>
                  <a:lnTo>
                    <a:pt x="30233" y="42349"/>
                  </a:lnTo>
                  <a:lnTo>
                    <a:pt x="30270" y="42639"/>
                  </a:lnTo>
                  <a:lnTo>
                    <a:pt x="30315" y="42921"/>
                  </a:lnTo>
                  <a:lnTo>
                    <a:pt x="30375" y="43203"/>
                  </a:lnTo>
                  <a:lnTo>
                    <a:pt x="30450" y="43484"/>
                  </a:lnTo>
                  <a:lnTo>
                    <a:pt x="30533" y="43757"/>
                  </a:lnTo>
                  <a:lnTo>
                    <a:pt x="30630" y="44022"/>
                  </a:lnTo>
                  <a:lnTo>
                    <a:pt x="30735" y="44277"/>
                  </a:lnTo>
                  <a:lnTo>
                    <a:pt x="30848" y="44532"/>
                  </a:lnTo>
                  <a:lnTo>
                    <a:pt x="30975" y="44779"/>
                  </a:lnTo>
                  <a:lnTo>
                    <a:pt x="31110" y="45016"/>
                  </a:lnTo>
                  <a:lnTo>
                    <a:pt x="31260" y="45245"/>
                  </a:lnTo>
                  <a:lnTo>
                    <a:pt x="31410" y="45465"/>
                  </a:lnTo>
                  <a:lnTo>
                    <a:pt x="31575" y="45677"/>
                  </a:lnTo>
                  <a:lnTo>
                    <a:pt x="31748" y="45879"/>
                  </a:lnTo>
                  <a:lnTo>
                    <a:pt x="31928" y="46073"/>
                  </a:lnTo>
                  <a:lnTo>
                    <a:pt x="32108" y="46258"/>
                  </a:lnTo>
                  <a:lnTo>
                    <a:pt x="32303" y="46434"/>
                  </a:lnTo>
                  <a:lnTo>
                    <a:pt x="32505" y="46601"/>
                  </a:lnTo>
                  <a:lnTo>
                    <a:pt x="32708" y="46760"/>
                  </a:lnTo>
                  <a:lnTo>
                    <a:pt x="32925" y="46900"/>
                  </a:lnTo>
                  <a:lnTo>
                    <a:pt x="33143" y="47033"/>
                  </a:lnTo>
                  <a:lnTo>
                    <a:pt x="33368" y="47147"/>
                  </a:lnTo>
                  <a:lnTo>
                    <a:pt x="33593" y="47253"/>
                  </a:lnTo>
                  <a:lnTo>
                    <a:pt x="33825" y="47349"/>
                  </a:lnTo>
                  <a:lnTo>
                    <a:pt x="34065" y="47429"/>
                  </a:lnTo>
                  <a:lnTo>
                    <a:pt x="34305" y="47499"/>
                  </a:lnTo>
                  <a:lnTo>
                    <a:pt x="34553" y="47552"/>
                  </a:lnTo>
                  <a:lnTo>
                    <a:pt x="34800" y="47596"/>
                  </a:lnTo>
                  <a:lnTo>
                    <a:pt x="35048" y="47614"/>
                  </a:lnTo>
                  <a:lnTo>
                    <a:pt x="35303" y="47622"/>
                  </a:lnTo>
                  <a:lnTo>
                    <a:pt x="35558" y="47622"/>
                  </a:lnTo>
                  <a:lnTo>
                    <a:pt x="35820" y="47605"/>
                  </a:lnTo>
                  <a:lnTo>
                    <a:pt x="36083" y="47570"/>
                  </a:lnTo>
                  <a:lnTo>
                    <a:pt x="36330" y="47517"/>
                  </a:lnTo>
                  <a:lnTo>
                    <a:pt x="36585" y="47455"/>
                  </a:lnTo>
                  <a:lnTo>
                    <a:pt x="36833" y="47385"/>
                  </a:lnTo>
                  <a:lnTo>
                    <a:pt x="37065" y="47297"/>
                  </a:lnTo>
                  <a:lnTo>
                    <a:pt x="37305" y="47200"/>
                  </a:lnTo>
                  <a:lnTo>
                    <a:pt x="37530" y="47085"/>
                  </a:lnTo>
                  <a:lnTo>
                    <a:pt x="37755" y="46971"/>
                  </a:lnTo>
                  <a:lnTo>
                    <a:pt x="37965" y="46830"/>
                  </a:lnTo>
                  <a:lnTo>
                    <a:pt x="38175" y="46689"/>
                  </a:lnTo>
                  <a:lnTo>
                    <a:pt x="38378" y="46531"/>
                  </a:lnTo>
                  <a:lnTo>
                    <a:pt x="38573" y="46363"/>
                  </a:lnTo>
                  <a:lnTo>
                    <a:pt x="38760" y="46187"/>
                  </a:lnTo>
                  <a:lnTo>
                    <a:pt x="38940" y="46002"/>
                  </a:lnTo>
                  <a:lnTo>
                    <a:pt x="39113" y="45809"/>
                  </a:lnTo>
                  <a:lnTo>
                    <a:pt x="39278" y="45606"/>
                  </a:lnTo>
                  <a:lnTo>
                    <a:pt x="39428" y="45395"/>
                  </a:lnTo>
                  <a:lnTo>
                    <a:pt x="39578" y="45175"/>
                  </a:lnTo>
                  <a:lnTo>
                    <a:pt x="39713" y="44946"/>
                  </a:lnTo>
                  <a:lnTo>
                    <a:pt x="39840" y="44708"/>
                  </a:lnTo>
                  <a:lnTo>
                    <a:pt x="39960" y="44462"/>
                  </a:lnTo>
                  <a:lnTo>
                    <a:pt x="40065" y="44206"/>
                  </a:lnTo>
                  <a:lnTo>
                    <a:pt x="40163" y="43951"/>
                  </a:lnTo>
                  <a:lnTo>
                    <a:pt x="40253" y="43687"/>
                  </a:lnTo>
                  <a:lnTo>
                    <a:pt x="40328" y="43414"/>
                  </a:lnTo>
                  <a:lnTo>
                    <a:pt x="40395" y="43132"/>
                  </a:lnTo>
                  <a:lnTo>
                    <a:pt x="40448" y="42851"/>
                  </a:lnTo>
                  <a:lnTo>
                    <a:pt x="40493" y="42560"/>
                  </a:lnTo>
                  <a:lnTo>
                    <a:pt x="40523" y="42270"/>
                  </a:lnTo>
                  <a:lnTo>
                    <a:pt x="40545" y="41970"/>
                  </a:lnTo>
                  <a:lnTo>
                    <a:pt x="40553" y="41671"/>
                  </a:lnTo>
                  <a:lnTo>
                    <a:pt x="40545" y="41433"/>
                  </a:lnTo>
                  <a:lnTo>
                    <a:pt x="40538" y="41195"/>
                  </a:lnTo>
                  <a:lnTo>
                    <a:pt x="40515" y="40958"/>
                  </a:lnTo>
                  <a:lnTo>
                    <a:pt x="40478" y="40729"/>
                  </a:lnTo>
                  <a:lnTo>
                    <a:pt x="40440" y="40500"/>
                  </a:lnTo>
                  <a:lnTo>
                    <a:pt x="40395" y="40271"/>
                  </a:lnTo>
                  <a:lnTo>
                    <a:pt x="40335" y="40042"/>
                  </a:lnTo>
                  <a:lnTo>
                    <a:pt x="40275" y="39822"/>
                  </a:lnTo>
                  <a:lnTo>
                    <a:pt x="40200" y="39602"/>
                  </a:lnTo>
                  <a:lnTo>
                    <a:pt x="40125" y="39391"/>
                  </a:lnTo>
                  <a:lnTo>
                    <a:pt x="40050" y="39179"/>
                  </a:lnTo>
                  <a:lnTo>
                    <a:pt x="39960" y="38968"/>
                  </a:lnTo>
                  <a:lnTo>
                    <a:pt x="39780" y="38554"/>
                  </a:lnTo>
                  <a:lnTo>
                    <a:pt x="39593" y="38158"/>
                  </a:lnTo>
                  <a:lnTo>
                    <a:pt x="39533" y="38035"/>
                  </a:lnTo>
                  <a:lnTo>
                    <a:pt x="39480" y="37911"/>
                  </a:lnTo>
                  <a:lnTo>
                    <a:pt x="39435" y="37788"/>
                  </a:lnTo>
                  <a:lnTo>
                    <a:pt x="39398" y="37674"/>
                  </a:lnTo>
                  <a:lnTo>
                    <a:pt x="39360" y="37559"/>
                  </a:lnTo>
                  <a:lnTo>
                    <a:pt x="39338" y="37454"/>
                  </a:lnTo>
                  <a:lnTo>
                    <a:pt x="39323" y="37339"/>
                  </a:lnTo>
                  <a:lnTo>
                    <a:pt x="39308" y="37234"/>
                  </a:lnTo>
                  <a:lnTo>
                    <a:pt x="39308" y="37119"/>
                  </a:lnTo>
                  <a:lnTo>
                    <a:pt x="39308" y="37013"/>
                  </a:lnTo>
                  <a:lnTo>
                    <a:pt x="39315" y="36899"/>
                  </a:lnTo>
                  <a:lnTo>
                    <a:pt x="39330" y="36785"/>
                  </a:lnTo>
                  <a:lnTo>
                    <a:pt x="39353" y="36670"/>
                  </a:lnTo>
                  <a:lnTo>
                    <a:pt x="39390" y="36547"/>
                  </a:lnTo>
                  <a:lnTo>
                    <a:pt x="39420" y="36424"/>
                  </a:lnTo>
                  <a:lnTo>
                    <a:pt x="39465" y="36292"/>
                  </a:lnTo>
                  <a:lnTo>
                    <a:pt x="39638" y="35798"/>
                  </a:lnTo>
                  <a:lnTo>
                    <a:pt x="39818" y="35305"/>
                  </a:lnTo>
                  <a:lnTo>
                    <a:pt x="39990" y="34812"/>
                  </a:lnTo>
                  <a:lnTo>
                    <a:pt x="40155" y="34311"/>
                  </a:lnTo>
                  <a:lnTo>
                    <a:pt x="40328" y="33818"/>
                  </a:lnTo>
                  <a:lnTo>
                    <a:pt x="40500" y="33325"/>
                  </a:lnTo>
                  <a:lnTo>
                    <a:pt x="40665" y="32823"/>
                  </a:lnTo>
                  <a:lnTo>
                    <a:pt x="40838" y="32330"/>
                  </a:lnTo>
                  <a:lnTo>
                    <a:pt x="41003" y="31837"/>
                  </a:lnTo>
                  <a:lnTo>
                    <a:pt x="41175" y="31335"/>
                  </a:lnTo>
                  <a:lnTo>
                    <a:pt x="41340" y="30842"/>
                  </a:lnTo>
                  <a:lnTo>
                    <a:pt x="41513" y="30340"/>
                  </a:lnTo>
                  <a:lnTo>
                    <a:pt x="41678" y="29847"/>
                  </a:lnTo>
                  <a:lnTo>
                    <a:pt x="41850" y="29345"/>
                  </a:lnTo>
                  <a:lnTo>
                    <a:pt x="42015" y="28852"/>
                  </a:lnTo>
                  <a:lnTo>
                    <a:pt x="42180" y="28350"/>
                  </a:lnTo>
                  <a:lnTo>
                    <a:pt x="42390" y="27752"/>
                  </a:lnTo>
                  <a:lnTo>
                    <a:pt x="42593" y="27144"/>
                  </a:lnTo>
                  <a:lnTo>
                    <a:pt x="42803" y="26545"/>
                  </a:lnTo>
                  <a:lnTo>
                    <a:pt x="43005" y="25938"/>
                  </a:lnTo>
                  <a:lnTo>
                    <a:pt x="43215" y="25339"/>
                  </a:lnTo>
                  <a:lnTo>
                    <a:pt x="43418" y="24732"/>
                  </a:lnTo>
                  <a:lnTo>
                    <a:pt x="43620" y="24133"/>
                  </a:lnTo>
                  <a:lnTo>
                    <a:pt x="43830" y="23526"/>
                  </a:lnTo>
                  <a:lnTo>
                    <a:pt x="44033" y="22927"/>
                  </a:lnTo>
                  <a:lnTo>
                    <a:pt x="44235" y="22319"/>
                  </a:lnTo>
                  <a:lnTo>
                    <a:pt x="44438" y="21721"/>
                  </a:lnTo>
                  <a:lnTo>
                    <a:pt x="44648" y="21113"/>
                  </a:lnTo>
                  <a:lnTo>
                    <a:pt x="44850" y="20515"/>
                  </a:lnTo>
                  <a:lnTo>
                    <a:pt x="45045" y="19907"/>
                  </a:lnTo>
                  <a:lnTo>
                    <a:pt x="45248" y="19300"/>
                  </a:lnTo>
                  <a:lnTo>
                    <a:pt x="45450" y="18701"/>
                  </a:lnTo>
                  <a:lnTo>
                    <a:pt x="45488" y="18586"/>
                  </a:lnTo>
                  <a:lnTo>
                    <a:pt x="45510" y="18481"/>
                  </a:lnTo>
                  <a:lnTo>
                    <a:pt x="45540" y="18366"/>
                  </a:lnTo>
                  <a:lnTo>
                    <a:pt x="45555" y="18261"/>
                  </a:lnTo>
                  <a:lnTo>
                    <a:pt x="45570" y="18155"/>
                  </a:lnTo>
                  <a:lnTo>
                    <a:pt x="45585" y="18041"/>
                  </a:lnTo>
                  <a:lnTo>
                    <a:pt x="45593" y="17935"/>
                  </a:lnTo>
                  <a:lnTo>
                    <a:pt x="45593" y="17829"/>
                  </a:lnTo>
                  <a:lnTo>
                    <a:pt x="45593" y="17732"/>
                  </a:lnTo>
                  <a:lnTo>
                    <a:pt x="45585" y="17627"/>
                  </a:lnTo>
                  <a:lnTo>
                    <a:pt x="45570" y="17530"/>
                  </a:lnTo>
                  <a:lnTo>
                    <a:pt x="45555" y="17424"/>
                  </a:lnTo>
                  <a:lnTo>
                    <a:pt x="45540" y="17327"/>
                  </a:lnTo>
                  <a:lnTo>
                    <a:pt x="45510" y="17231"/>
                  </a:lnTo>
                  <a:lnTo>
                    <a:pt x="45488" y="17143"/>
                  </a:lnTo>
                  <a:lnTo>
                    <a:pt x="45458" y="17046"/>
                  </a:lnTo>
                  <a:lnTo>
                    <a:pt x="45420" y="16958"/>
                  </a:lnTo>
                  <a:lnTo>
                    <a:pt x="45383" y="16870"/>
                  </a:lnTo>
                  <a:lnTo>
                    <a:pt x="45338" y="16782"/>
                  </a:lnTo>
                  <a:lnTo>
                    <a:pt x="45293" y="16702"/>
                  </a:lnTo>
                  <a:lnTo>
                    <a:pt x="45240" y="16623"/>
                  </a:lnTo>
                  <a:lnTo>
                    <a:pt x="45188" y="16544"/>
                  </a:lnTo>
                  <a:lnTo>
                    <a:pt x="45135" y="16473"/>
                  </a:lnTo>
                  <a:lnTo>
                    <a:pt x="45075" y="16403"/>
                  </a:lnTo>
                  <a:lnTo>
                    <a:pt x="45008" y="16333"/>
                  </a:lnTo>
                  <a:lnTo>
                    <a:pt x="44940" y="16271"/>
                  </a:lnTo>
                  <a:lnTo>
                    <a:pt x="44873" y="16209"/>
                  </a:lnTo>
                  <a:lnTo>
                    <a:pt x="44798" y="16148"/>
                  </a:lnTo>
                  <a:lnTo>
                    <a:pt x="44723" y="16095"/>
                  </a:lnTo>
                  <a:lnTo>
                    <a:pt x="44648" y="16042"/>
                  </a:lnTo>
                  <a:lnTo>
                    <a:pt x="44565" y="15998"/>
                  </a:lnTo>
                  <a:lnTo>
                    <a:pt x="44483" y="15954"/>
                  </a:lnTo>
                  <a:lnTo>
                    <a:pt x="44393" y="15919"/>
                  </a:lnTo>
                  <a:lnTo>
                    <a:pt x="44310" y="15884"/>
                  </a:lnTo>
                  <a:lnTo>
                    <a:pt x="44220" y="15857"/>
                  </a:lnTo>
                  <a:lnTo>
                    <a:pt x="44130" y="15831"/>
                  </a:lnTo>
                  <a:lnTo>
                    <a:pt x="44048" y="15813"/>
                  </a:lnTo>
                  <a:lnTo>
                    <a:pt x="43958" y="15804"/>
                  </a:lnTo>
                  <a:lnTo>
                    <a:pt x="43875" y="157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28"/>
          <p:cNvGrpSpPr/>
          <p:nvPr/>
        </p:nvGrpSpPr>
        <p:grpSpPr>
          <a:xfrm>
            <a:off x="8401510" y="3532536"/>
            <a:ext cx="1814604" cy="1555178"/>
            <a:chOff x="104250" y="82525"/>
            <a:chExt cx="2799950" cy="2817350"/>
          </a:xfrm>
        </p:grpSpPr>
        <p:sp>
          <p:nvSpPr>
            <p:cNvPr id="240" name="Google Shape;240;p28"/>
            <p:cNvSpPr/>
            <p:nvPr/>
          </p:nvSpPr>
          <p:spPr>
            <a:xfrm>
              <a:off x="104250" y="82525"/>
              <a:ext cx="2799950" cy="2817350"/>
            </a:xfrm>
            <a:custGeom>
              <a:rect b="b" l="l" r="r" t="t"/>
              <a:pathLst>
                <a:path extrusionOk="0" h="112694" w="111998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690750" y="423900"/>
              <a:ext cx="1652625" cy="1654325"/>
            </a:xfrm>
            <a:custGeom>
              <a:rect b="b" l="l" r="r" t="t"/>
              <a:pathLst>
                <a:path extrusionOk="0" h="66173" w="66105">
                  <a:moveTo>
                    <a:pt x="66090" y="47640"/>
                  </a:moveTo>
                  <a:lnTo>
                    <a:pt x="66090" y="47103"/>
                  </a:lnTo>
                  <a:lnTo>
                    <a:pt x="66075" y="46574"/>
                  </a:lnTo>
                  <a:lnTo>
                    <a:pt x="66060" y="46310"/>
                  </a:lnTo>
                  <a:lnTo>
                    <a:pt x="66045" y="46055"/>
                  </a:lnTo>
                  <a:lnTo>
                    <a:pt x="66023" y="45791"/>
                  </a:lnTo>
                  <a:lnTo>
                    <a:pt x="66000" y="45536"/>
                  </a:lnTo>
                  <a:lnTo>
                    <a:pt x="65970" y="45280"/>
                  </a:lnTo>
                  <a:lnTo>
                    <a:pt x="65933" y="45025"/>
                  </a:lnTo>
                  <a:lnTo>
                    <a:pt x="65895" y="44770"/>
                  </a:lnTo>
                  <a:lnTo>
                    <a:pt x="65858" y="44523"/>
                  </a:lnTo>
                  <a:lnTo>
                    <a:pt x="65805" y="44277"/>
                  </a:lnTo>
                  <a:lnTo>
                    <a:pt x="65753" y="44030"/>
                  </a:lnTo>
                  <a:lnTo>
                    <a:pt x="65693" y="43784"/>
                  </a:lnTo>
                  <a:lnTo>
                    <a:pt x="65633" y="43546"/>
                  </a:lnTo>
                  <a:lnTo>
                    <a:pt x="65565" y="43308"/>
                  </a:lnTo>
                  <a:lnTo>
                    <a:pt x="65490" y="43070"/>
                  </a:lnTo>
                  <a:lnTo>
                    <a:pt x="65408" y="42833"/>
                  </a:lnTo>
                  <a:lnTo>
                    <a:pt x="65318" y="42604"/>
                  </a:lnTo>
                  <a:lnTo>
                    <a:pt x="65220" y="42375"/>
                  </a:lnTo>
                  <a:lnTo>
                    <a:pt x="65123" y="42155"/>
                  </a:lnTo>
                  <a:lnTo>
                    <a:pt x="65018" y="41935"/>
                  </a:lnTo>
                  <a:lnTo>
                    <a:pt x="64898" y="41715"/>
                  </a:lnTo>
                  <a:lnTo>
                    <a:pt x="64778" y="41503"/>
                  </a:lnTo>
                  <a:lnTo>
                    <a:pt x="64650" y="41283"/>
                  </a:lnTo>
                  <a:lnTo>
                    <a:pt x="64508" y="41081"/>
                  </a:lnTo>
                  <a:lnTo>
                    <a:pt x="64365" y="40878"/>
                  </a:lnTo>
                  <a:lnTo>
                    <a:pt x="64215" y="40676"/>
                  </a:lnTo>
                  <a:lnTo>
                    <a:pt x="64050" y="40473"/>
                  </a:lnTo>
                  <a:lnTo>
                    <a:pt x="63885" y="40280"/>
                  </a:lnTo>
                  <a:lnTo>
                    <a:pt x="63705" y="40086"/>
                  </a:lnTo>
                  <a:lnTo>
                    <a:pt x="63600" y="39971"/>
                  </a:lnTo>
                  <a:lnTo>
                    <a:pt x="63503" y="39857"/>
                  </a:lnTo>
                  <a:lnTo>
                    <a:pt x="63413" y="39734"/>
                  </a:lnTo>
                  <a:lnTo>
                    <a:pt x="63338" y="39610"/>
                  </a:lnTo>
                  <a:lnTo>
                    <a:pt x="63263" y="39478"/>
                  </a:lnTo>
                  <a:lnTo>
                    <a:pt x="63203" y="39346"/>
                  </a:lnTo>
                  <a:lnTo>
                    <a:pt x="63143" y="39214"/>
                  </a:lnTo>
                  <a:lnTo>
                    <a:pt x="63098" y="39073"/>
                  </a:lnTo>
                  <a:lnTo>
                    <a:pt x="63060" y="38932"/>
                  </a:lnTo>
                  <a:lnTo>
                    <a:pt x="63023" y="38792"/>
                  </a:lnTo>
                  <a:lnTo>
                    <a:pt x="62993" y="38642"/>
                  </a:lnTo>
                  <a:lnTo>
                    <a:pt x="62970" y="38492"/>
                  </a:lnTo>
                  <a:lnTo>
                    <a:pt x="62955" y="38334"/>
                  </a:lnTo>
                  <a:lnTo>
                    <a:pt x="62948" y="38184"/>
                  </a:lnTo>
                  <a:lnTo>
                    <a:pt x="62948" y="38017"/>
                  </a:lnTo>
                  <a:lnTo>
                    <a:pt x="62948" y="37858"/>
                  </a:lnTo>
                  <a:lnTo>
                    <a:pt x="62955" y="37401"/>
                  </a:lnTo>
                  <a:lnTo>
                    <a:pt x="62948" y="36952"/>
                  </a:lnTo>
                  <a:lnTo>
                    <a:pt x="62925" y="36520"/>
                  </a:lnTo>
                  <a:lnTo>
                    <a:pt x="62888" y="36098"/>
                  </a:lnTo>
                  <a:lnTo>
                    <a:pt x="62835" y="35693"/>
                  </a:lnTo>
                  <a:lnTo>
                    <a:pt x="62768" y="35296"/>
                  </a:lnTo>
                  <a:lnTo>
                    <a:pt x="62693" y="34909"/>
                  </a:lnTo>
                  <a:lnTo>
                    <a:pt x="62595" y="34539"/>
                  </a:lnTo>
                  <a:lnTo>
                    <a:pt x="62490" y="34178"/>
                  </a:lnTo>
                  <a:lnTo>
                    <a:pt x="62370" y="33826"/>
                  </a:lnTo>
                  <a:lnTo>
                    <a:pt x="62235" y="33492"/>
                  </a:lnTo>
                  <a:lnTo>
                    <a:pt x="62093" y="33166"/>
                  </a:lnTo>
                  <a:lnTo>
                    <a:pt x="61935" y="32840"/>
                  </a:lnTo>
                  <a:lnTo>
                    <a:pt x="61763" y="32532"/>
                  </a:lnTo>
                  <a:lnTo>
                    <a:pt x="61583" y="32241"/>
                  </a:lnTo>
                  <a:lnTo>
                    <a:pt x="61395" y="31951"/>
                  </a:lnTo>
                  <a:lnTo>
                    <a:pt x="61193" y="31669"/>
                  </a:lnTo>
                  <a:lnTo>
                    <a:pt x="60975" y="31405"/>
                  </a:lnTo>
                  <a:lnTo>
                    <a:pt x="60758" y="31150"/>
                  </a:lnTo>
                  <a:lnTo>
                    <a:pt x="60525" y="30894"/>
                  </a:lnTo>
                  <a:lnTo>
                    <a:pt x="60278" y="30657"/>
                  </a:lnTo>
                  <a:lnTo>
                    <a:pt x="60030" y="30419"/>
                  </a:lnTo>
                  <a:lnTo>
                    <a:pt x="59768" y="30199"/>
                  </a:lnTo>
                  <a:lnTo>
                    <a:pt x="59498" y="29979"/>
                  </a:lnTo>
                  <a:lnTo>
                    <a:pt x="59220" y="29776"/>
                  </a:lnTo>
                  <a:lnTo>
                    <a:pt x="58935" y="29574"/>
                  </a:lnTo>
                  <a:lnTo>
                    <a:pt x="58635" y="29380"/>
                  </a:lnTo>
                  <a:lnTo>
                    <a:pt x="58335" y="29195"/>
                  </a:lnTo>
                  <a:lnTo>
                    <a:pt x="58028" y="29019"/>
                  </a:lnTo>
                  <a:lnTo>
                    <a:pt x="57713" y="28852"/>
                  </a:lnTo>
                  <a:lnTo>
                    <a:pt x="57390" y="28685"/>
                  </a:lnTo>
                  <a:lnTo>
                    <a:pt x="57060" y="28535"/>
                  </a:lnTo>
                  <a:lnTo>
                    <a:pt x="56678" y="28359"/>
                  </a:lnTo>
                  <a:lnTo>
                    <a:pt x="56288" y="28183"/>
                  </a:lnTo>
                  <a:lnTo>
                    <a:pt x="55905" y="28015"/>
                  </a:lnTo>
                  <a:lnTo>
                    <a:pt x="55508" y="27848"/>
                  </a:lnTo>
                  <a:lnTo>
                    <a:pt x="55118" y="27698"/>
                  </a:lnTo>
                  <a:lnTo>
                    <a:pt x="54720" y="27540"/>
                  </a:lnTo>
                  <a:lnTo>
                    <a:pt x="54323" y="27399"/>
                  </a:lnTo>
                  <a:lnTo>
                    <a:pt x="53925" y="27258"/>
                  </a:lnTo>
                  <a:lnTo>
                    <a:pt x="53520" y="27135"/>
                  </a:lnTo>
                  <a:lnTo>
                    <a:pt x="53123" y="27012"/>
                  </a:lnTo>
                  <a:lnTo>
                    <a:pt x="52718" y="26906"/>
                  </a:lnTo>
                  <a:lnTo>
                    <a:pt x="52313" y="26800"/>
                  </a:lnTo>
                  <a:lnTo>
                    <a:pt x="51908" y="26712"/>
                  </a:lnTo>
                  <a:lnTo>
                    <a:pt x="51503" y="26633"/>
                  </a:lnTo>
                  <a:lnTo>
                    <a:pt x="51098" y="26572"/>
                  </a:lnTo>
                  <a:lnTo>
                    <a:pt x="50693" y="26519"/>
                  </a:lnTo>
                  <a:lnTo>
                    <a:pt x="50483" y="26492"/>
                  </a:lnTo>
                  <a:lnTo>
                    <a:pt x="50273" y="26466"/>
                  </a:lnTo>
                  <a:lnTo>
                    <a:pt x="50070" y="26431"/>
                  </a:lnTo>
                  <a:lnTo>
                    <a:pt x="49875" y="26395"/>
                  </a:lnTo>
                  <a:lnTo>
                    <a:pt x="49688" y="26351"/>
                  </a:lnTo>
                  <a:lnTo>
                    <a:pt x="49500" y="26307"/>
                  </a:lnTo>
                  <a:lnTo>
                    <a:pt x="49320" y="26255"/>
                  </a:lnTo>
                  <a:lnTo>
                    <a:pt x="49148" y="26202"/>
                  </a:lnTo>
                  <a:lnTo>
                    <a:pt x="48983" y="26140"/>
                  </a:lnTo>
                  <a:lnTo>
                    <a:pt x="48825" y="26078"/>
                  </a:lnTo>
                  <a:lnTo>
                    <a:pt x="48668" y="25999"/>
                  </a:lnTo>
                  <a:lnTo>
                    <a:pt x="48518" y="25920"/>
                  </a:lnTo>
                  <a:lnTo>
                    <a:pt x="48375" y="25832"/>
                  </a:lnTo>
                  <a:lnTo>
                    <a:pt x="48240" y="25744"/>
                  </a:lnTo>
                  <a:lnTo>
                    <a:pt x="48113" y="25647"/>
                  </a:lnTo>
                  <a:lnTo>
                    <a:pt x="47985" y="25533"/>
                  </a:lnTo>
                  <a:lnTo>
                    <a:pt x="47873" y="25418"/>
                  </a:lnTo>
                  <a:lnTo>
                    <a:pt x="47760" y="25295"/>
                  </a:lnTo>
                  <a:lnTo>
                    <a:pt x="47655" y="25163"/>
                  </a:lnTo>
                  <a:lnTo>
                    <a:pt x="47558" y="25022"/>
                  </a:lnTo>
                  <a:lnTo>
                    <a:pt x="47468" y="24881"/>
                  </a:lnTo>
                  <a:lnTo>
                    <a:pt x="47378" y="24723"/>
                  </a:lnTo>
                  <a:lnTo>
                    <a:pt x="47303" y="24547"/>
                  </a:lnTo>
                  <a:lnTo>
                    <a:pt x="47228" y="24370"/>
                  </a:lnTo>
                  <a:lnTo>
                    <a:pt x="47160" y="24186"/>
                  </a:lnTo>
                  <a:lnTo>
                    <a:pt x="47100" y="23983"/>
                  </a:lnTo>
                  <a:lnTo>
                    <a:pt x="47048" y="23781"/>
                  </a:lnTo>
                  <a:lnTo>
                    <a:pt x="47003" y="23561"/>
                  </a:lnTo>
                  <a:lnTo>
                    <a:pt x="46958" y="23332"/>
                  </a:lnTo>
                  <a:lnTo>
                    <a:pt x="46928" y="23085"/>
                  </a:lnTo>
                  <a:lnTo>
                    <a:pt x="46905" y="22830"/>
                  </a:lnTo>
                  <a:lnTo>
                    <a:pt x="46883" y="22566"/>
                  </a:lnTo>
                  <a:lnTo>
                    <a:pt x="46860" y="22346"/>
                  </a:lnTo>
                  <a:lnTo>
                    <a:pt x="46830" y="22125"/>
                  </a:lnTo>
                  <a:lnTo>
                    <a:pt x="46778" y="21905"/>
                  </a:lnTo>
                  <a:lnTo>
                    <a:pt x="46725" y="21694"/>
                  </a:lnTo>
                  <a:lnTo>
                    <a:pt x="46650" y="21483"/>
                  </a:lnTo>
                  <a:lnTo>
                    <a:pt x="46568" y="21280"/>
                  </a:lnTo>
                  <a:lnTo>
                    <a:pt x="46478" y="21078"/>
                  </a:lnTo>
                  <a:lnTo>
                    <a:pt x="46373" y="20884"/>
                  </a:lnTo>
                  <a:lnTo>
                    <a:pt x="46268" y="20690"/>
                  </a:lnTo>
                  <a:lnTo>
                    <a:pt x="46148" y="20505"/>
                  </a:lnTo>
                  <a:lnTo>
                    <a:pt x="46020" y="20329"/>
                  </a:lnTo>
                  <a:lnTo>
                    <a:pt x="45893" y="20153"/>
                  </a:lnTo>
                  <a:lnTo>
                    <a:pt x="45758" y="19986"/>
                  </a:lnTo>
                  <a:lnTo>
                    <a:pt x="45615" y="19828"/>
                  </a:lnTo>
                  <a:lnTo>
                    <a:pt x="45465" y="19678"/>
                  </a:lnTo>
                  <a:lnTo>
                    <a:pt x="45315" y="19528"/>
                  </a:lnTo>
                  <a:lnTo>
                    <a:pt x="45210" y="19431"/>
                  </a:lnTo>
                  <a:lnTo>
                    <a:pt x="45113" y="19335"/>
                  </a:lnTo>
                  <a:lnTo>
                    <a:pt x="45023" y="19229"/>
                  </a:lnTo>
                  <a:lnTo>
                    <a:pt x="44933" y="19132"/>
                  </a:lnTo>
                  <a:lnTo>
                    <a:pt x="44850" y="19026"/>
                  </a:lnTo>
                  <a:lnTo>
                    <a:pt x="44768" y="18921"/>
                  </a:lnTo>
                  <a:lnTo>
                    <a:pt x="44693" y="18806"/>
                  </a:lnTo>
                  <a:lnTo>
                    <a:pt x="44625" y="18701"/>
                  </a:lnTo>
                  <a:lnTo>
                    <a:pt x="44558" y="18586"/>
                  </a:lnTo>
                  <a:lnTo>
                    <a:pt x="44498" y="18481"/>
                  </a:lnTo>
                  <a:lnTo>
                    <a:pt x="44438" y="18366"/>
                  </a:lnTo>
                  <a:lnTo>
                    <a:pt x="44385" y="18243"/>
                  </a:lnTo>
                  <a:lnTo>
                    <a:pt x="44333" y="18128"/>
                  </a:lnTo>
                  <a:lnTo>
                    <a:pt x="44288" y="18014"/>
                  </a:lnTo>
                  <a:lnTo>
                    <a:pt x="44243" y="17891"/>
                  </a:lnTo>
                  <a:lnTo>
                    <a:pt x="44205" y="17767"/>
                  </a:lnTo>
                  <a:lnTo>
                    <a:pt x="44138" y="17521"/>
                  </a:lnTo>
                  <a:lnTo>
                    <a:pt x="44085" y="17266"/>
                  </a:lnTo>
                  <a:lnTo>
                    <a:pt x="44040" y="17010"/>
                  </a:lnTo>
                  <a:lnTo>
                    <a:pt x="44010" y="16737"/>
                  </a:lnTo>
                  <a:lnTo>
                    <a:pt x="43995" y="16464"/>
                  </a:lnTo>
                  <a:lnTo>
                    <a:pt x="43988" y="16191"/>
                  </a:lnTo>
                  <a:lnTo>
                    <a:pt x="43988" y="15901"/>
                  </a:lnTo>
                  <a:lnTo>
                    <a:pt x="43995" y="15610"/>
                  </a:lnTo>
                  <a:lnTo>
                    <a:pt x="44018" y="15091"/>
                  </a:lnTo>
                  <a:lnTo>
                    <a:pt x="44025" y="14572"/>
                  </a:lnTo>
                  <a:lnTo>
                    <a:pt x="44018" y="14052"/>
                  </a:lnTo>
                  <a:lnTo>
                    <a:pt x="44018" y="13524"/>
                  </a:lnTo>
                  <a:lnTo>
                    <a:pt x="44010" y="13004"/>
                  </a:lnTo>
                  <a:lnTo>
                    <a:pt x="44003" y="12485"/>
                  </a:lnTo>
                  <a:lnTo>
                    <a:pt x="44003" y="11965"/>
                  </a:lnTo>
                  <a:lnTo>
                    <a:pt x="44010" y="11437"/>
                  </a:lnTo>
                  <a:lnTo>
                    <a:pt x="44018" y="11147"/>
                  </a:lnTo>
                  <a:lnTo>
                    <a:pt x="44018" y="10856"/>
                  </a:lnTo>
                  <a:lnTo>
                    <a:pt x="44003" y="10566"/>
                  </a:lnTo>
                  <a:lnTo>
                    <a:pt x="43988" y="10284"/>
                  </a:lnTo>
                  <a:lnTo>
                    <a:pt x="43958" y="10011"/>
                  </a:lnTo>
                  <a:lnTo>
                    <a:pt x="43920" y="9738"/>
                  </a:lnTo>
                  <a:lnTo>
                    <a:pt x="43883" y="9474"/>
                  </a:lnTo>
                  <a:lnTo>
                    <a:pt x="43830" y="9210"/>
                  </a:lnTo>
                  <a:lnTo>
                    <a:pt x="43778" y="8954"/>
                  </a:lnTo>
                  <a:lnTo>
                    <a:pt x="43710" y="8699"/>
                  </a:lnTo>
                  <a:lnTo>
                    <a:pt x="43643" y="8453"/>
                  </a:lnTo>
                  <a:lnTo>
                    <a:pt x="43560" y="8215"/>
                  </a:lnTo>
                  <a:lnTo>
                    <a:pt x="43478" y="7977"/>
                  </a:lnTo>
                  <a:lnTo>
                    <a:pt x="43380" y="7748"/>
                  </a:lnTo>
                  <a:lnTo>
                    <a:pt x="43283" y="7519"/>
                  </a:lnTo>
                  <a:lnTo>
                    <a:pt x="43178" y="7291"/>
                  </a:lnTo>
                  <a:lnTo>
                    <a:pt x="43065" y="7079"/>
                  </a:lnTo>
                  <a:lnTo>
                    <a:pt x="42945" y="6859"/>
                  </a:lnTo>
                  <a:lnTo>
                    <a:pt x="42818" y="6648"/>
                  </a:lnTo>
                  <a:lnTo>
                    <a:pt x="42683" y="6445"/>
                  </a:lnTo>
                  <a:lnTo>
                    <a:pt x="42548" y="6243"/>
                  </a:lnTo>
                  <a:lnTo>
                    <a:pt x="42398" y="6049"/>
                  </a:lnTo>
                  <a:lnTo>
                    <a:pt x="42248" y="5855"/>
                  </a:lnTo>
                  <a:lnTo>
                    <a:pt x="42090" y="5671"/>
                  </a:lnTo>
                  <a:lnTo>
                    <a:pt x="41925" y="5486"/>
                  </a:lnTo>
                  <a:lnTo>
                    <a:pt x="41753" y="5301"/>
                  </a:lnTo>
                  <a:lnTo>
                    <a:pt x="41580" y="5125"/>
                  </a:lnTo>
                  <a:lnTo>
                    <a:pt x="41393" y="4949"/>
                  </a:lnTo>
                  <a:lnTo>
                    <a:pt x="41205" y="4781"/>
                  </a:lnTo>
                  <a:lnTo>
                    <a:pt x="41018" y="4614"/>
                  </a:lnTo>
                  <a:lnTo>
                    <a:pt x="40815" y="4456"/>
                  </a:lnTo>
                  <a:lnTo>
                    <a:pt x="40613" y="4297"/>
                  </a:lnTo>
                  <a:lnTo>
                    <a:pt x="40320" y="4086"/>
                  </a:lnTo>
                  <a:lnTo>
                    <a:pt x="40028" y="3883"/>
                  </a:lnTo>
                  <a:lnTo>
                    <a:pt x="39728" y="3690"/>
                  </a:lnTo>
                  <a:lnTo>
                    <a:pt x="39428" y="3505"/>
                  </a:lnTo>
                  <a:lnTo>
                    <a:pt x="39128" y="3320"/>
                  </a:lnTo>
                  <a:lnTo>
                    <a:pt x="38820" y="3153"/>
                  </a:lnTo>
                  <a:lnTo>
                    <a:pt x="38505" y="2994"/>
                  </a:lnTo>
                  <a:lnTo>
                    <a:pt x="38198" y="2836"/>
                  </a:lnTo>
                  <a:lnTo>
                    <a:pt x="37883" y="2686"/>
                  </a:lnTo>
                  <a:lnTo>
                    <a:pt x="37568" y="2545"/>
                  </a:lnTo>
                  <a:lnTo>
                    <a:pt x="37245" y="2404"/>
                  </a:lnTo>
                  <a:lnTo>
                    <a:pt x="36930" y="2281"/>
                  </a:lnTo>
                  <a:lnTo>
                    <a:pt x="36608" y="2149"/>
                  </a:lnTo>
                  <a:lnTo>
                    <a:pt x="36278" y="2026"/>
                  </a:lnTo>
                  <a:lnTo>
                    <a:pt x="35955" y="1911"/>
                  </a:lnTo>
                  <a:lnTo>
                    <a:pt x="35625" y="1797"/>
                  </a:lnTo>
                  <a:lnTo>
                    <a:pt x="34988" y="1585"/>
                  </a:lnTo>
                  <a:lnTo>
                    <a:pt x="34350" y="1392"/>
                  </a:lnTo>
                  <a:lnTo>
                    <a:pt x="33705" y="1216"/>
                  </a:lnTo>
                  <a:lnTo>
                    <a:pt x="33068" y="1057"/>
                  </a:lnTo>
                  <a:lnTo>
                    <a:pt x="32430" y="908"/>
                  </a:lnTo>
                  <a:lnTo>
                    <a:pt x="31785" y="767"/>
                  </a:lnTo>
                  <a:lnTo>
                    <a:pt x="31140" y="643"/>
                  </a:lnTo>
                  <a:lnTo>
                    <a:pt x="30495" y="538"/>
                  </a:lnTo>
                  <a:lnTo>
                    <a:pt x="29858" y="432"/>
                  </a:lnTo>
                  <a:lnTo>
                    <a:pt x="29213" y="344"/>
                  </a:lnTo>
                  <a:lnTo>
                    <a:pt x="28568" y="274"/>
                  </a:lnTo>
                  <a:lnTo>
                    <a:pt x="27915" y="203"/>
                  </a:lnTo>
                  <a:lnTo>
                    <a:pt x="27270" y="150"/>
                  </a:lnTo>
                  <a:lnTo>
                    <a:pt x="26625" y="106"/>
                  </a:lnTo>
                  <a:lnTo>
                    <a:pt x="25980" y="62"/>
                  </a:lnTo>
                  <a:lnTo>
                    <a:pt x="25328" y="36"/>
                  </a:lnTo>
                  <a:lnTo>
                    <a:pt x="24683" y="18"/>
                  </a:lnTo>
                  <a:lnTo>
                    <a:pt x="24038" y="10"/>
                  </a:lnTo>
                  <a:lnTo>
                    <a:pt x="23385" y="1"/>
                  </a:lnTo>
                  <a:lnTo>
                    <a:pt x="22740" y="1"/>
                  </a:lnTo>
                  <a:lnTo>
                    <a:pt x="22088" y="10"/>
                  </a:lnTo>
                  <a:lnTo>
                    <a:pt x="21435" y="18"/>
                  </a:lnTo>
                  <a:lnTo>
                    <a:pt x="20790" y="36"/>
                  </a:lnTo>
                  <a:lnTo>
                    <a:pt x="20138" y="62"/>
                  </a:lnTo>
                  <a:lnTo>
                    <a:pt x="18840" y="115"/>
                  </a:lnTo>
                  <a:lnTo>
                    <a:pt x="17543" y="186"/>
                  </a:lnTo>
                  <a:lnTo>
                    <a:pt x="16238" y="265"/>
                  </a:lnTo>
                  <a:lnTo>
                    <a:pt x="14940" y="344"/>
                  </a:lnTo>
                  <a:lnTo>
                    <a:pt x="14325" y="397"/>
                  </a:lnTo>
                  <a:lnTo>
                    <a:pt x="13710" y="459"/>
                  </a:lnTo>
                  <a:lnTo>
                    <a:pt x="13095" y="538"/>
                  </a:lnTo>
                  <a:lnTo>
                    <a:pt x="12480" y="635"/>
                  </a:lnTo>
                  <a:lnTo>
                    <a:pt x="11865" y="749"/>
                  </a:lnTo>
                  <a:lnTo>
                    <a:pt x="11258" y="881"/>
                  </a:lnTo>
                  <a:lnTo>
                    <a:pt x="10650" y="1022"/>
                  </a:lnTo>
                  <a:lnTo>
                    <a:pt x="10043" y="1189"/>
                  </a:lnTo>
                  <a:lnTo>
                    <a:pt x="9443" y="1365"/>
                  </a:lnTo>
                  <a:lnTo>
                    <a:pt x="8843" y="1559"/>
                  </a:lnTo>
                  <a:lnTo>
                    <a:pt x="8543" y="1665"/>
                  </a:lnTo>
                  <a:lnTo>
                    <a:pt x="8250" y="1770"/>
                  </a:lnTo>
                  <a:lnTo>
                    <a:pt x="7950" y="1885"/>
                  </a:lnTo>
                  <a:lnTo>
                    <a:pt x="7658" y="2008"/>
                  </a:lnTo>
                  <a:lnTo>
                    <a:pt x="7365" y="2131"/>
                  </a:lnTo>
                  <a:lnTo>
                    <a:pt x="7073" y="2255"/>
                  </a:lnTo>
                  <a:lnTo>
                    <a:pt x="6780" y="2387"/>
                  </a:lnTo>
                  <a:lnTo>
                    <a:pt x="6488" y="2519"/>
                  </a:lnTo>
                  <a:lnTo>
                    <a:pt x="6195" y="2660"/>
                  </a:lnTo>
                  <a:lnTo>
                    <a:pt x="5910" y="2800"/>
                  </a:lnTo>
                  <a:lnTo>
                    <a:pt x="5625" y="2950"/>
                  </a:lnTo>
                  <a:lnTo>
                    <a:pt x="5333" y="3100"/>
                  </a:lnTo>
                  <a:lnTo>
                    <a:pt x="5018" y="3285"/>
                  </a:lnTo>
                  <a:lnTo>
                    <a:pt x="4710" y="3461"/>
                  </a:lnTo>
                  <a:lnTo>
                    <a:pt x="4410" y="3654"/>
                  </a:lnTo>
                  <a:lnTo>
                    <a:pt x="4110" y="3848"/>
                  </a:lnTo>
                  <a:lnTo>
                    <a:pt x="3825" y="4051"/>
                  </a:lnTo>
                  <a:lnTo>
                    <a:pt x="3548" y="4262"/>
                  </a:lnTo>
                  <a:lnTo>
                    <a:pt x="3278" y="4473"/>
                  </a:lnTo>
                  <a:lnTo>
                    <a:pt x="3023" y="4693"/>
                  </a:lnTo>
                  <a:lnTo>
                    <a:pt x="2768" y="4931"/>
                  </a:lnTo>
                  <a:lnTo>
                    <a:pt x="2528" y="5160"/>
                  </a:lnTo>
                  <a:lnTo>
                    <a:pt x="2295" y="5406"/>
                  </a:lnTo>
                  <a:lnTo>
                    <a:pt x="2078" y="5662"/>
                  </a:lnTo>
                  <a:lnTo>
                    <a:pt x="1860" y="5917"/>
                  </a:lnTo>
                  <a:lnTo>
                    <a:pt x="1658" y="6190"/>
                  </a:lnTo>
                  <a:lnTo>
                    <a:pt x="1470" y="6463"/>
                  </a:lnTo>
                  <a:lnTo>
                    <a:pt x="1290" y="6753"/>
                  </a:lnTo>
                  <a:lnTo>
                    <a:pt x="1118" y="7044"/>
                  </a:lnTo>
                  <a:lnTo>
                    <a:pt x="960" y="7343"/>
                  </a:lnTo>
                  <a:lnTo>
                    <a:pt x="818" y="7660"/>
                  </a:lnTo>
                  <a:lnTo>
                    <a:pt x="675" y="7977"/>
                  </a:lnTo>
                  <a:lnTo>
                    <a:pt x="555" y="8303"/>
                  </a:lnTo>
                  <a:lnTo>
                    <a:pt x="443" y="8646"/>
                  </a:lnTo>
                  <a:lnTo>
                    <a:pt x="345" y="8999"/>
                  </a:lnTo>
                  <a:lnTo>
                    <a:pt x="255" y="9351"/>
                  </a:lnTo>
                  <a:lnTo>
                    <a:pt x="180" y="9720"/>
                  </a:lnTo>
                  <a:lnTo>
                    <a:pt x="120" y="10108"/>
                  </a:lnTo>
                  <a:lnTo>
                    <a:pt x="75" y="10495"/>
                  </a:lnTo>
                  <a:lnTo>
                    <a:pt x="38" y="10891"/>
                  </a:lnTo>
                  <a:lnTo>
                    <a:pt x="23" y="11305"/>
                  </a:lnTo>
                  <a:lnTo>
                    <a:pt x="15" y="11728"/>
                  </a:lnTo>
                  <a:lnTo>
                    <a:pt x="23" y="12159"/>
                  </a:lnTo>
                  <a:lnTo>
                    <a:pt x="45" y="12608"/>
                  </a:lnTo>
                  <a:lnTo>
                    <a:pt x="68" y="13022"/>
                  </a:lnTo>
                  <a:lnTo>
                    <a:pt x="83" y="13436"/>
                  </a:lnTo>
                  <a:lnTo>
                    <a:pt x="105" y="13858"/>
                  </a:lnTo>
                  <a:lnTo>
                    <a:pt x="113" y="14272"/>
                  </a:lnTo>
                  <a:lnTo>
                    <a:pt x="120" y="14686"/>
                  </a:lnTo>
                  <a:lnTo>
                    <a:pt x="128" y="15109"/>
                  </a:lnTo>
                  <a:lnTo>
                    <a:pt x="128" y="15522"/>
                  </a:lnTo>
                  <a:lnTo>
                    <a:pt x="128" y="15936"/>
                  </a:lnTo>
                  <a:lnTo>
                    <a:pt x="128" y="16359"/>
                  </a:lnTo>
                  <a:lnTo>
                    <a:pt x="120" y="16773"/>
                  </a:lnTo>
                  <a:lnTo>
                    <a:pt x="113" y="17195"/>
                  </a:lnTo>
                  <a:lnTo>
                    <a:pt x="105" y="17609"/>
                  </a:lnTo>
                  <a:lnTo>
                    <a:pt x="90" y="18023"/>
                  </a:lnTo>
                  <a:lnTo>
                    <a:pt x="75" y="18445"/>
                  </a:lnTo>
                  <a:lnTo>
                    <a:pt x="68" y="18859"/>
                  </a:lnTo>
                  <a:lnTo>
                    <a:pt x="53" y="19282"/>
                  </a:lnTo>
                  <a:lnTo>
                    <a:pt x="38" y="19748"/>
                  </a:lnTo>
                  <a:lnTo>
                    <a:pt x="45" y="20215"/>
                  </a:lnTo>
                  <a:lnTo>
                    <a:pt x="45" y="20444"/>
                  </a:lnTo>
                  <a:lnTo>
                    <a:pt x="60" y="20673"/>
                  </a:lnTo>
                  <a:lnTo>
                    <a:pt x="75" y="20902"/>
                  </a:lnTo>
                  <a:lnTo>
                    <a:pt x="98" y="21122"/>
                  </a:lnTo>
                  <a:lnTo>
                    <a:pt x="120" y="21351"/>
                  </a:lnTo>
                  <a:lnTo>
                    <a:pt x="150" y="21571"/>
                  </a:lnTo>
                  <a:lnTo>
                    <a:pt x="180" y="21782"/>
                  </a:lnTo>
                  <a:lnTo>
                    <a:pt x="218" y="22002"/>
                  </a:lnTo>
                  <a:lnTo>
                    <a:pt x="255" y="22213"/>
                  </a:lnTo>
                  <a:lnTo>
                    <a:pt x="308" y="22425"/>
                  </a:lnTo>
                  <a:lnTo>
                    <a:pt x="360" y="22636"/>
                  </a:lnTo>
                  <a:lnTo>
                    <a:pt x="413" y="22847"/>
                  </a:lnTo>
                  <a:lnTo>
                    <a:pt x="473" y="23050"/>
                  </a:lnTo>
                  <a:lnTo>
                    <a:pt x="540" y="23252"/>
                  </a:lnTo>
                  <a:lnTo>
                    <a:pt x="615" y="23446"/>
                  </a:lnTo>
                  <a:lnTo>
                    <a:pt x="690" y="23649"/>
                  </a:lnTo>
                  <a:lnTo>
                    <a:pt x="773" y="23842"/>
                  </a:lnTo>
                  <a:lnTo>
                    <a:pt x="863" y="24036"/>
                  </a:lnTo>
                  <a:lnTo>
                    <a:pt x="960" y="24230"/>
                  </a:lnTo>
                  <a:lnTo>
                    <a:pt x="1058" y="24415"/>
                  </a:lnTo>
                  <a:lnTo>
                    <a:pt x="1163" y="24599"/>
                  </a:lnTo>
                  <a:lnTo>
                    <a:pt x="1275" y="24784"/>
                  </a:lnTo>
                  <a:lnTo>
                    <a:pt x="1395" y="24960"/>
                  </a:lnTo>
                  <a:lnTo>
                    <a:pt x="1515" y="25145"/>
                  </a:lnTo>
                  <a:lnTo>
                    <a:pt x="1650" y="25313"/>
                  </a:lnTo>
                  <a:lnTo>
                    <a:pt x="1785" y="25489"/>
                  </a:lnTo>
                  <a:lnTo>
                    <a:pt x="1928" y="25656"/>
                  </a:lnTo>
                  <a:lnTo>
                    <a:pt x="2078" y="25823"/>
                  </a:lnTo>
                  <a:lnTo>
                    <a:pt x="2183" y="25938"/>
                  </a:lnTo>
                  <a:lnTo>
                    <a:pt x="2273" y="26043"/>
                  </a:lnTo>
                  <a:lnTo>
                    <a:pt x="2363" y="26158"/>
                  </a:lnTo>
                  <a:lnTo>
                    <a:pt x="2438" y="26263"/>
                  </a:lnTo>
                  <a:lnTo>
                    <a:pt x="2513" y="26378"/>
                  </a:lnTo>
                  <a:lnTo>
                    <a:pt x="2580" y="26483"/>
                  </a:lnTo>
                  <a:lnTo>
                    <a:pt x="2640" y="26598"/>
                  </a:lnTo>
                  <a:lnTo>
                    <a:pt x="2700" y="26704"/>
                  </a:lnTo>
                  <a:lnTo>
                    <a:pt x="2745" y="26818"/>
                  </a:lnTo>
                  <a:lnTo>
                    <a:pt x="2790" y="26924"/>
                  </a:lnTo>
                  <a:lnTo>
                    <a:pt x="2820" y="27029"/>
                  </a:lnTo>
                  <a:lnTo>
                    <a:pt x="2850" y="27144"/>
                  </a:lnTo>
                  <a:lnTo>
                    <a:pt x="2873" y="27249"/>
                  </a:lnTo>
                  <a:lnTo>
                    <a:pt x="2888" y="27355"/>
                  </a:lnTo>
                  <a:lnTo>
                    <a:pt x="2903" y="27470"/>
                  </a:lnTo>
                  <a:lnTo>
                    <a:pt x="2903" y="27575"/>
                  </a:lnTo>
                  <a:lnTo>
                    <a:pt x="2903" y="27681"/>
                  </a:lnTo>
                  <a:lnTo>
                    <a:pt x="2888" y="27795"/>
                  </a:lnTo>
                  <a:lnTo>
                    <a:pt x="2873" y="27901"/>
                  </a:lnTo>
                  <a:lnTo>
                    <a:pt x="2850" y="28015"/>
                  </a:lnTo>
                  <a:lnTo>
                    <a:pt x="2820" y="28121"/>
                  </a:lnTo>
                  <a:lnTo>
                    <a:pt x="2790" y="28235"/>
                  </a:lnTo>
                  <a:lnTo>
                    <a:pt x="2745" y="28341"/>
                  </a:lnTo>
                  <a:lnTo>
                    <a:pt x="2700" y="28456"/>
                  </a:lnTo>
                  <a:lnTo>
                    <a:pt x="2648" y="28570"/>
                  </a:lnTo>
                  <a:lnTo>
                    <a:pt x="2588" y="28676"/>
                  </a:lnTo>
                  <a:lnTo>
                    <a:pt x="2520" y="28790"/>
                  </a:lnTo>
                  <a:lnTo>
                    <a:pt x="2445" y="28905"/>
                  </a:lnTo>
                  <a:lnTo>
                    <a:pt x="2370" y="29019"/>
                  </a:lnTo>
                  <a:lnTo>
                    <a:pt x="2280" y="29134"/>
                  </a:lnTo>
                  <a:lnTo>
                    <a:pt x="2190" y="29248"/>
                  </a:lnTo>
                  <a:lnTo>
                    <a:pt x="2093" y="29362"/>
                  </a:lnTo>
                  <a:lnTo>
                    <a:pt x="1950" y="29538"/>
                  </a:lnTo>
                  <a:lnTo>
                    <a:pt x="1815" y="29706"/>
                  </a:lnTo>
                  <a:lnTo>
                    <a:pt x="1688" y="29882"/>
                  </a:lnTo>
                  <a:lnTo>
                    <a:pt x="1560" y="30058"/>
                  </a:lnTo>
                  <a:lnTo>
                    <a:pt x="1440" y="30234"/>
                  </a:lnTo>
                  <a:lnTo>
                    <a:pt x="1320" y="30419"/>
                  </a:lnTo>
                  <a:lnTo>
                    <a:pt x="1215" y="30604"/>
                  </a:lnTo>
                  <a:lnTo>
                    <a:pt x="1110" y="30789"/>
                  </a:lnTo>
                  <a:lnTo>
                    <a:pt x="1005" y="30974"/>
                  </a:lnTo>
                  <a:lnTo>
                    <a:pt x="915" y="31167"/>
                  </a:lnTo>
                  <a:lnTo>
                    <a:pt x="825" y="31361"/>
                  </a:lnTo>
                  <a:lnTo>
                    <a:pt x="743" y="31555"/>
                  </a:lnTo>
                  <a:lnTo>
                    <a:pt x="660" y="31757"/>
                  </a:lnTo>
                  <a:lnTo>
                    <a:pt x="585" y="31960"/>
                  </a:lnTo>
                  <a:lnTo>
                    <a:pt x="518" y="32162"/>
                  </a:lnTo>
                  <a:lnTo>
                    <a:pt x="450" y="32365"/>
                  </a:lnTo>
                  <a:lnTo>
                    <a:pt x="390" y="32567"/>
                  </a:lnTo>
                  <a:lnTo>
                    <a:pt x="338" y="32778"/>
                  </a:lnTo>
                  <a:lnTo>
                    <a:pt x="285" y="32990"/>
                  </a:lnTo>
                  <a:lnTo>
                    <a:pt x="240" y="33201"/>
                  </a:lnTo>
                  <a:lnTo>
                    <a:pt x="203" y="33421"/>
                  </a:lnTo>
                  <a:lnTo>
                    <a:pt x="165" y="33641"/>
                  </a:lnTo>
                  <a:lnTo>
                    <a:pt x="128" y="33861"/>
                  </a:lnTo>
                  <a:lnTo>
                    <a:pt x="105" y="34081"/>
                  </a:lnTo>
                  <a:lnTo>
                    <a:pt x="83" y="34302"/>
                  </a:lnTo>
                  <a:lnTo>
                    <a:pt x="68" y="34530"/>
                  </a:lnTo>
                  <a:lnTo>
                    <a:pt x="53" y="34759"/>
                  </a:lnTo>
                  <a:lnTo>
                    <a:pt x="45" y="34988"/>
                  </a:lnTo>
                  <a:lnTo>
                    <a:pt x="38" y="35226"/>
                  </a:lnTo>
                  <a:lnTo>
                    <a:pt x="38" y="35455"/>
                  </a:lnTo>
                  <a:lnTo>
                    <a:pt x="45" y="35693"/>
                  </a:lnTo>
                  <a:lnTo>
                    <a:pt x="53" y="35930"/>
                  </a:lnTo>
                  <a:lnTo>
                    <a:pt x="75" y="36626"/>
                  </a:lnTo>
                  <a:lnTo>
                    <a:pt x="98" y="37321"/>
                  </a:lnTo>
                  <a:lnTo>
                    <a:pt x="113" y="38017"/>
                  </a:lnTo>
                  <a:lnTo>
                    <a:pt x="120" y="38712"/>
                  </a:lnTo>
                  <a:lnTo>
                    <a:pt x="120" y="39408"/>
                  </a:lnTo>
                  <a:lnTo>
                    <a:pt x="113" y="40103"/>
                  </a:lnTo>
                  <a:lnTo>
                    <a:pt x="83" y="40799"/>
                  </a:lnTo>
                  <a:lnTo>
                    <a:pt x="53" y="41494"/>
                  </a:lnTo>
                  <a:lnTo>
                    <a:pt x="23" y="42049"/>
                  </a:lnTo>
                  <a:lnTo>
                    <a:pt x="0" y="42586"/>
                  </a:lnTo>
                  <a:lnTo>
                    <a:pt x="0" y="43106"/>
                  </a:lnTo>
                  <a:lnTo>
                    <a:pt x="8" y="43616"/>
                  </a:lnTo>
                  <a:lnTo>
                    <a:pt x="30" y="44100"/>
                  </a:lnTo>
                  <a:lnTo>
                    <a:pt x="68" y="44576"/>
                  </a:lnTo>
                  <a:lnTo>
                    <a:pt x="120" y="45034"/>
                  </a:lnTo>
                  <a:lnTo>
                    <a:pt x="188" y="45474"/>
                  </a:lnTo>
                  <a:lnTo>
                    <a:pt x="263" y="45905"/>
                  </a:lnTo>
                  <a:lnTo>
                    <a:pt x="360" y="46319"/>
                  </a:lnTo>
                  <a:lnTo>
                    <a:pt x="473" y="46724"/>
                  </a:lnTo>
                  <a:lnTo>
                    <a:pt x="600" y="47112"/>
                  </a:lnTo>
                  <a:lnTo>
                    <a:pt x="743" y="47490"/>
                  </a:lnTo>
                  <a:lnTo>
                    <a:pt x="908" y="47851"/>
                  </a:lnTo>
                  <a:lnTo>
                    <a:pt x="1080" y="48203"/>
                  </a:lnTo>
                  <a:lnTo>
                    <a:pt x="1283" y="48547"/>
                  </a:lnTo>
                  <a:lnTo>
                    <a:pt x="1493" y="48881"/>
                  </a:lnTo>
                  <a:lnTo>
                    <a:pt x="1725" y="49198"/>
                  </a:lnTo>
                  <a:lnTo>
                    <a:pt x="1973" y="49515"/>
                  </a:lnTo>
                  <a:lnTo>
                    <a:pt x="2243" y="49814"/>
                  </a:lnTo>
                  <a:lnTo>
                    <a:pt x="2535" y="50114"/>
                  </a:lnTo>
                  <a:lnTo>
                    <a:pt x="2843" y="50395"/>
                  </a:lnTo>
                  <a:lnTo>
                    <a:pt x="3165" y="50677"/>
                  </a:lnTo>
                  <a:lnTo>
                    <a:pt x="3518" y="50950"/>
                  </a:lnTo>
                  <a:lnTo>
                    <a:pt x="3885" y="51214"/>
                  </a:lnTo>
                  <a:lnTo>
                    <a:pt x="4275" y="51470"/>
                  </a:lnTo>
                  <a:lnTo>
                    <a:pt x="4688" y="51716"/>
                  </a:lnTo>
                  <a:lnTo>
                    <a:pt x="5123" y="51963"/>
                  </a:lnTo>
                  <a:lnTo>
                    <a:pt x="5573" y="52209"/>
                  </a:lnTo>
                  <a:lnTo>
                    <a:pt x="6053" y="52447"/>
                  </a:lnTo>
                  <a:lnTo>
                    <a:pt x="6555" y="52676"/>
                  </a:lnTo>
                  <a:lnTo>
                    <a:pt x="7080" y="52905"/>
                  </a:lnTo>
                  <a:lnTo>
                    <a:pt x="7463" y="53072"/>
                  </a:lnTo>
                  <a:lnTo>
                    <a:pt x="7853" y="53222"/>
                  </a:lnTo>
                  <a:lnTo>
                    <a:pt x="8243" y="53362"/>
                  </a:lnTo>
                  <a:lnTo>
                    <a:pt x="8633" y="53503"/>
                  </a:lnTo>
                  <a:lnTo>
                    <a:pt x="9030" y="53627"/>
                  </a:lnTo>
                  <a:lnTo>
                    <a:pt x="9420" y="53750"/>
                  </a:lnTo>
                  <a:lnTo>
                    <a:pt x="9818" y="53864"/>
                  </a:lnTo>
                  <a:lnTo>
                    <a:pt x="10208" y="53970"/>
                  </a:lnTo>
                  <a:lnTo>
                    <a:pt x="10605" y="54076"/>
                  </a:lnTo>
                  <a:lnTo>
                    <a:pt x="11003" y="54172"/>
                  </a:lnTo>
                  <a:lnTo>
                    <a:pt x="11400" y="54260"/>
                  </a:lnTo>
                  <a:lnTo>
                    <a:pt x="11798" y="54348"/>
                  </a:lnTo>
                  <a:lnTo>
                    <a:pt x="12600" y="54507"/>
                  </a:lnTo>
                  <a:lnTo>
                    <a:pt x="13403" y="54639"/>
                  </a:lnTo>
                  <a:lnTo>
                    <a:pt x="14205" y="54762"/>
                  </a:lnTo>
                  <a:lnTo>
                    <a:pt x="15008" y="54877"/>
                  </a:lnTo>
                  <a:lnTo>
                    <a:pt x="15818" y="54982"/>
                  </a:lnTo>
                  <a:lnTo>
                    <a:pt x="16620" y="55070"/>
                  </a:lnTo>
                  <a:lnTo>
                    <a:pt x="17430" y="55167"/>
                  </a:lnTo>
                  <a:lnTo>
                    <a:pt x="18240" y="55246"/>
                  </a:lnTo>
                  <a:lnTo>
                    <a:pt x="19050" y="55335"/>
                  </a:lnTo>
                  <a:lnTo>
                    <a:pt x="19860" y="55423"/>
                  </a:lnTo>
                  <a:lnTo>
                    <a:pt x="20183" y="55458"/>
                  </a:lnTo>
                  <a:lnTo>
                    <a:pt x="20505" y="55484"/>
                  </a:lnTo>
                  <a:lnTo>
                    <a:pt x="20663" y="55502"/>
                  </a:lnTo>
                  <a:lnTo>
                    <a:pt x="20813" y="55528"/>
                  </a:lnTo>
                  <a:lnTo>
                    <a:pt x="20963" y="55563"/>
                  </a:lnTo>
                  <a:lnTo>
                    <a:pt x="21105" y="55616"/>
                  </a:lnTo>
                  <a:lnTo>
                    <a:pt x="21180" y="55643"/>
                  </a:lnTo>
                  <a:lnTo>
                    <a:pt x="21248" y="55678"/>
                  </a:lnTo>
                  <a:lnTo>
                    <a:pt x="21315" y="55713"/>
                  </a:lnTo>
                  <a:lnTo>
                    <a:pt x="21375" y="55757"/>
                  </a:lnTo>
                  <a:lnTo>
                    <a:pt x="21443" y="55801"/>
                  </a:lnTo>
                  <a:lnTo>
                    <a:pt x="21503" y="55854"/>
                  </a:lnTo>
                  <a:lnTo>
                    <a:pt x="21563" y="55907"/>
                  </a:lnTo>
                  <a:lnTo>
                    <a:pt x="21615" y="55968"/>
                  </a:lnTo>
                  <a:lnTo>
                    <a:pt x="21675" y="56039"/>
                  </a:lnTo>
                  <a:lnTo>
                    <a:pt x="21720" y="56109"/>
                  </a:lnTo>
                  <a:lnTo>
                    <a:pt x="21773" y="56189"/>
                  </a:lnTo>
                  <a:lnTo>
                    <a:pt x="21818" y="56277"/>
                  </a:lnTo>
                  <a:lnTo>
                    <a:pt x="21863" y="56373"/>
                  </a:lnTo>
                  <a:lnTo>
                    <a:pt x="21900" y="56470"/>
                  </a:lnTo>
                  <a:lnTo>
                    <a:pt x="21938" y="56585"/>
                  </a:lnTo>
                  <a:lnTo>
                    <a:pt x="21975" y="56699"/>
                  </a:lnTo>
                  <a:lnTo>
                    <a:pt x="22103" y="57148"/>
                  </a:lnTo>
                  <a:lnTo>
                    <a:pt x="22245" y="57580"/>
                  </a:lnTo>
                  <a:lnTo>
                    <a:pt x="22403" y="57993"/>
                  </a:lnTo>
                  <a:lnTo>
                    <a:pt x="22568" y="58390"/>
                  </a:lnTo>
                  <a:lnTo>
                    <a:pt x="22740" y="58768"/>
                  </a:lnTo>
                  <a:lnTo>
                    <a:pt x="22935" y="59138"/>
                  </a:lnTo>
                  <a:lnTo>
                    <a:pt x="23130" y="59481"/>
                  </a:lnTo>
                  <a:lnTo>
                    <a:pt x="23340" y="59816"/>
                  </a:lnTo>
                  <a:lnTo>
                    <a:pt x="23558" y="60124"/>
                  </a:lnTo>
                  <a:lnTo>
                    <a:pt x="23790" y="60432"/>
                  </a:lnTo>
                  <a:lnTo>
                    <a:pt x="24023" y="60714"/>
                  </a:lnTo>
                  <a:lnTo>
                    <a:pt x="24270" y="60996"/>
                  </a:lnTo>
                  <a:lnTo>
                    <a:pt x="24525" y="61251"/>
                  </a:lnTo>
                  <a:lnTo>
                    <a:pt x="24788" y="61506"/>
                  </a:lnTo>
                  <a:lnTo>
                    <a:pt x="25065" y="61744"/>
                  </a:lnTo>
                  <a:lnTo>
                    <a:pt x="25343" y="61964"/>
                  </a:lnTo>
                  <a:lnTo>
                    <a:pt x="25628" y="62184"/>
                  </a:lnTo>
                  <a:lnTo>
                    <a:pt x="25920" y="62387"/>
                  </a:lnTo>
                  <a:lnTo>
                    <a:pt x="26220" y="62589"/>
                  </a:lnTo>
                  <a:lnTo>
                    <a:pt x="26520" y="62774"/>
                  </a:lnTo>
                  <a:lnTo>
                    <a:pt x="26835" y="62950"/>
                  </a:lnTo>
                  <a:lnTo>
                    <a:pt x="27150" y="63117"/>
                  </a:lnTo>
                  <a:lnTo>
                    <a:pt x="27473" y="63285"/>
                  </a:lnTo>
                  <a:lnTo>
                    <a:pt x="27795" y="63434"/>
                  </a:lnTo>
                  <a:lnTo>
                    <a:pt x="28125" y="63584"/>
                  </a:lnTo>
                  <a:lnTo>
                    <a:pt x="28463" y="63725"/>
                  </a:lnTo>
                  <a:lnTo>
                    <a:pt x="28793" y="63866"/>
                  </a:lnTo>
                  <a:lnTo>
                    <a:pt x="29138" y="63998"/>
                  </a:lnTo>
                  <a:lnTo>
                    <a:pt x="29828" y="64244"/>
                  </a:lnTo>
                  <a:lnTo>
                    <a:pt x="30525" y="64482"/>
                  </a:lnTo>
                  <a:lnTo>
                    <a:pt x="30930" y="64614"/>
                  </a:lnTo>
                  <a:lnTo>
                    <a:pt x="31343" y="64746"/>
                  </a:lnTo>
                  <a:lnTo>
                    <a:pt x="31755" y="64861"/>
                  </a:lnTo>
                  <a:lnTo>
                    <a:pt x="32168" y="64975"/>
                  </a:lnTo>
                  <a:lnTo>
                    <a:pt x="32580" y="65089"/>
                  </a:lnTo>
                  <a:lnTo>
                    <a:pt x="32985" y="65195"/>
                  </a:lnTo>
                  <a:lnTo>
                    <a:pt x="33405" y="65292"/>
                  </a:lnTo>
                  <a:lnTo>
                    <a:pt x="33818" y="65389"/>
                  </a:lnTo>
                  <a:lnTo>
                    <a:pt x="34230" y="65477"/>
                  </a:lnTo>
                  <a:lnTo>
                    <a:pt x="34643" y="65556"/>
                  </a:lnTo>
                  <a:lnTo>
                    <a:pt x="35055" y="65635"/>
                  </a:lnTo>
                  <a:lnTo>
                    <a:pt x="35475" y="65706"/>
                  </a:lnTo>
                  <a:lnTo>
                    <a:pt x="35888" y="65776"/>
                  </a:lnTo>
                  <a:lnTo>
                    <a:pt x="36300" y="65838"/>
                  </a:lnTo>
                  <a:lnTo>
                    <a:pt x="36720" y="65891"/>
                  </a:lnTo>
                  <a:lnTo>
                    <a:pt x="37133" y="65943"/>
                  </a:lnTo>
                  <a:lnTo>
                    <a:pt x="37553" y="65988"/>
                  </a:lnTo>
                  <a:lnTo>
                    <a:pt x="37965" y="66032"/>
                  </a:lnTo>
                  <a:lnTo>
                    <a:pt x="38385" y="66067"/>
                  </a:lnTo>
                  <a:lnTo>
                    <a:pt x="38798" y="66102"/>
                  </a:lnTo>
                  <a:lnTo>
                    <a:pt x="39218" y="66120"/>
                  </a:lnTo>
                  <a:lnTo>
                    <a:pt x="39638" y="66146"/>
                  </a:lnTo>
                  <a:lnTo>
                    <a:pt x="40050" y="66164"/>
                  </a:lnTo>
                  <a:lnTo>
                    <a:pt x="40470" y="66172"/>
                  </a:lnTo>
                  <a:lnTo>
                    <a:pt x="40890" y="66172"/>
                  </a:lnTo>
                  <a:lnTo>
                    <a:pt x="41310" y="66172"/>
                  </a:lnTo>
                  <a:lnTo>
                    <a:pt x="41723" y="66172"/>
                  </a:lnTo>
                  <a:lnTo>
                    <a:pt x="42143" y="66164"/>
                  </a:lnTo>
                  <a:lnTo>
                    <a:pt x="42563" y="66146"/>
                  </a:lnTo>
                  <a:lnTo>
                    <a:pt x="42983" y="66128"/>
                  </a:lnTo>
                  <a:lnTo>
                    <a:pt x="43403" y="66102"/>
                  </a:lnTo>
                  <a:lnTo>
                    <a:pt x="43823" y="66076"/>
                  </a:lnTo>
                  <a:lnTo>
                    <a:pt x="44348" y="66102"/>
                  </a:lnTo>
                  <a:lnTo>
                    <a:pt x="44873" y="66120"/>
                  </a:lnTo>
                  <a:lnTo>
                    <a:pt x="45398" y="66137"/>
                  </a:lnTo>
                  <a:lnTo>
                    <a:pt x="45923" y="66146"/>
                  </a:lnTo>
                  <a:lnTo>
                    <a:pt x="46440" y="66155"/>
                  </a:lnTo>
                  <a:lnTo>
                    <a:pt x="46965" y="66155"/>
                  </a:lnTo>
                  <a:lnTo>
                    <a:pt x="47483" y="66146"/>
                  </a:lnTo>
                  <a:lnTo>
                    <a:pt x="48000" y="66128"/>
                  </a:lnTo>
                  <a:lnTo>
                    <a:pt x="48525" y="66111"/>
                  </a:lnTo>
                  <a:lnTo>
                    <a:pt x="49043" y="66084"/>
                  </a:lnTo>
                  <a:lnTo>
                    <a:pt x="49553" y="66049"/>
                  </a:lnTo>
                  <a:lnTo>
                    <a:pt x="50070" y="66005"/>
                  </a:lnTo>
                  <a:lnTo>
                    <a:pt x="50588" y="65952"/>
                  </a:lnTo>
                  <a:lnTo>
                    <a:pt x="51098" y="65899"/>
                  </a:lnTo>
                  <a:lnTo>
                    <a:pt x="51608" y="65838"/>
                  </a:lnTo>
                  <a:lnTo>
                    <a:pt x="52118" y="65767"/>
                  </a:lnTo>
                  <a:lnTo>
                    <a:pt x="52628" y="65679"/>
                  </a:lnTo>
                  <a:lnTo>
                    <a:pt x="53138" y="65591"/>
                  </a:lnTo>
                  <a:lnTo>
                    <a:pt x="53648" y="65494"/>
                  </a:lnTo>
                  <a:lnTo>
                    <a:pt x="54150" y="65389"/>
                  </a:lnTo>
                  <a:lnTo>
                    <a:pt x="54660" y="65274"/>
                  </a:lnTo>
                  <a:lnTo>
                    <a:pt x="55163" y="65151"/>
                  </a:lnTo>
                  <a:lnTo>
                    <a:pt x="55665" y="65019"/>
                  </a:lnTo>
                  <a:lnTo>
                    <a:pt x="56168" y="64878"/>
                  </a:lnTo>
                  <a:lnTo>
                    <a:pt x="56670" y="64729"/>
                  </a:lnTo>
                  <a:lnTo>
                    <a:pt x="57165" y="64561"/>
                  </a:lnTo>
                  <a:lnTo>
                    <a:pt x="57668" y="64394"/>
                  </a:lnTo>
                  <a:lnTo>
                    <a:pt x="58163" y="64209"/>
                  </a:lnTo>
                  <a:lnTo>
                    <a:pt x="58658" y="64015"/>
                  </a:lnTo>
                  <a:lnTo>
                    <a:pt x="59153" y="63813"/>
                  </a:lnTo>
                  <a:lnTo>
                    <a:pt x="59648" y="63602"/>
                  </a:lnTo>
                  <a:lnTo>
                    <a:pt x="60143" y="63373"/>
                  </a:lnTo>
                  <a:lnTo>
                    <a:pt x="60510" y="63197"/>
                  </a:lnTo>
                  <a:lnTo>
                    <a:pt x="60863" y="63012"/>
                  </a:lnTo>
                  <a:lnTo>
                    <a:pt x="61208" y="62818"/>
                  </a:lnTo>
                  <a:lnTo>
                    <a:pt x="61545" y="62616"/>
                  </a:lnTo>
                  <a:lnTo>
                    <a:pt x="61868" y="62404"/>
                  </a:lnTo>
                  <a:lnTo>
                    <a:pt x="62175" y="62184"/>
                  </a:lnTo>
                  <a:lnTo>
                    <a:pt x="62475" y="61964"/>
                  </a:lnTo>
                  <a:lnTo>
                    <a:pt x="62768" y="61726"/>
                  </a:lnTo>
                  <a:lnTo>
                    <a:pt x="63045" y="61480"/>
                  </a:lnTo>
                  <a:lnTo>
                    <a:pt x="63315" y="61224"/>
                  </a:lnTo>
                  <a:lnTo>
                    <a:pt x="63570" y="60969"/>
                  </a:lnTo>
                  <a:lnTo>
                    <a:pt x="63810" y="60696"/>
                  </a:lnTo>
                  <a:lnTo>
                    <a:pt x="64043" y="60415"/>
                  </a:lnTo>
                  <a:lnTo>
                    <a:pt x="64260" y="60124"/>
                  </a:lnTo>
                  <a:lnTo>
                    <a:pt x="64470" y="59825"/>
                  </a:lnTo>
                  <a:lnTo>
                    <a:pt x="64665" y="59516"/>
                  </a:lnTo>
                  <a:lnTo>
                    <a:pt x="64853" y="59200"/>
                  </a:lnTo>
                  <a:lnTo>
                    <a:pt x="65025" y="58874"/>
                  </a:lnTo>
                  <a:lnTo>
                    <a:pt x="65183" y="58539"/>
                  </a:lnTo>
                  <a:lnTo>
                    <a:pt x="65325" y="58187"/>
                  </a:lnTo>
                  <a:lnTo>
                    <a:pt x="65460" y="57835"/>
                  </a:lnTo>
                  <a:lnTo>
                    <a:pt x="65588" y="57465"/>
                  </a:lnTo>
                  <a:lnTo>
                    <a:pt x="65693" y="57087"/>
                  </a:lnTo>
                  <a:lnTo>
                    <a:pt x="65790" y="56699"/>
                  </a:lnTo>
                  <a:lnTo>
                    <a:pt x="65873" y="56303"/>
                  </a:lnTo>
                  <a:lnTo>
                    <a:pt x="65948" y="55889"/>
                  </a:lnTo>
                  <a:lnTo>
                    <a:pt x="66008" y="55467"/>
                  </a:lnTo>
                  <a:lnTo>
                    <a:pt x="66053" y="55044"/>
                  </a:lnTo>
                  <a:lnTo>
                    <a:pt x="66083" y="54595"/>
                  </a:lnTo>
                  <a:lnTo>
                    <a:pt x="66098" y="54146"/>
                  </a:lnTo>
                  <a:lnTo>
                    <a:pt x="66105" y="53679"/>
                  </a:lnTo>
                  <a:lnTo>
                    <a:pt x="66098" y="53204"/>
                  </a:lnTo>
                  <a:lnTo>
                    <a:pt x="66075" y="52508"/>
                  </a:lnTo>
                  <a:lnTo>
                    <a:pt x="66068" y="51813"/>
                  </a:lnTo>
                  <a:lnTo>
                    <a:pt x="66068" y="51117"/>
                  </a:lnTo>
                  <a:lnTo>
                    <a:pt x="66068" y="50422"/>
                  </a:lnTo>
                  <a:lnTo>
                    <a:pt x="66068" y="49726"/>
                  </a:lnTo>
                  <a:lnTo>
                    <a:pt x="66075" y="49031"/>
                  </a:lnTo>
                  <a:lnTo>
                    <a:pt x="66083" y="48335"/>
                  </a:lnTo>
                  <a:lnTo>
                    <a:pt x="66090" y="47640"/>
                  </a:lnTo>
                  <a:close/>
                  <a:moveTo>
                    <a:pt x="53738" y="33201"/>
                  </a:moveTo>
                  <a:lnTo>
                    <a:pt x="54398" y="33430"/>
                  </a:lnTo>
                  <a:lnTo>
                    <a:pt x="55088" y="33668"/>
                  </a:lnTo>
                  <a:lnTo>
                    <a:pt x="55425" y="33808"/>
                  </a:lnTo>
                  <a:lnTo>
                    <a:pt x="55770" y="33949"/>
                  </a:lnTo>
                  <a:lnTo>
                    <a:pt x="55935" y="34029"/>
                  </a:lnTo>
                  <a:lnTo>
                    <a:pt x="56093" y="34117"/>
                  </a:lnTo>
                  <a:lnTo>
                    <a:pt x="56258" y="34196"/>
                  </a:lnTo>
                  <a:lnTo>
                    <a:pt x="56408" y="34293"/>
                  </a:lnTo>
                  <a:lnTo>
                    <a:pt x="56558" y="34390"/>
                  </a:lnTo>
                  <a:lnTo>
                    <a:pt x="56700" y="34486"/>
                  </a:lnTo>
                  <a:lnTo>
                    <a:pt x="56843" y="34601"/>
                  </a:lnTo>
                  <a:lnTo>
                    <a:pt x="56978" y="34715"/>
                  </a:lnTo>
                  <a:lnTo>
                    <a:pt x="57098" y="34830"/>
                  </a:lnTo>
                  <a:lnTo>
                    <a:pt x="57218" y="34962"/>
                  </a:lnTo>
                  <a:lnTo>
                    <a:pt x="57330" y="35094"/>
                  </a:lnTo>
                  <a:lnTo>
                    <a:pt x="57428" y="35235"/>
                  </a:lnTo>
                  <a:lnTo>
                    <a:pt x="57525" y="35384"/>
                  </a:lnTo>
                  <a:lnTo>
                    <a:pt x="57608" y="35543"/>
                  </a:lnTo>
                  <a:lnTo>
                    <a:pt x="57675" y="35710"/>
                  </a:lnTo>
                  <a:lnTo>
                    <a:pt x="57743" y="35886"/>
                  </a:lnTo>
                  <a:lnTo>
                    <a:pt x="57788" y="36071"/>
                  </a:lnTo>
                  <a:lnTo>
                    <a:pt x="57825" y="36265"/>
                  </a:lnTo>
                  <a:lnTo>
                    <a:pt x="57855" y="36467"/>
                  </a:lnTo>
                  <a:lnTo>
                    <a:pt x="57870" y="36679"/>
                  </a:lnTo>
                  <a:lnTo>
                    <a:pt x="57870" y="36916"/>
                  </a:lnTo>
                  <a:lnTo>
                    <a:pt x="57855" y="37145"/>
                  </a:lnTo>
                  <a:lnTo>
                    <a:pt x="57825" y="37365"/>
                  </a:lnTo>
                  <a:lnTo>
                    <a:pt x="57788" y="37568"/>
                  </a:lnTo>
                  <a:lnTo>
                    <a:pt x="57735" y="37753"/>
                  </a:lnTo>
                  <a:lnTo>
                    <a:pt x="57668" y="37938"/>
                  </a:lnTo>
                  <a:lnTo>
                    <a:pt x="57593" y="38105"/>
                  </a:lnTo>
                  <a:lnTo>
                    <a:pt x="57503" y="38272"/>
                  </a:lnTo>
                  <a:lnTo>
                    <a:pt x="57405" y="38422"/>
                  </a:lnTo>
                  <a:lnTo>
                    <a:pt x="57300" y="38563"/>
                  </a:lnTo>
                  <a:lnTo>
                    <a:pt x="57188" y="38695"/>
                  </a:lnTo>
                  <a:lnTo>
                    <a:pt x="57060" y="38827"/>
                  </a:lnTo>
                  <a:lnTo>
                    <a:pt x="56933" y="38941"/>
                  </a:lnTo>
                  <a:lnTo>
                    <a:pt x="56790" y="39056"/>
                  </a:lnTo>
                  <a:lnTo>
                    <a:pt x="56648" y="39161"/>
                  </a:lnTo>
                  <a:lnTo>
                    <a:pt x="56498" y="39258"/>
                  </a:lnTo>
                  <a:lnTo>
                    <a:pt x="56340" y="39355"/>
                  </a:lnTo>
                  <a:lnTo>
                    <a:pt x="56175" y="39443"/>
                  </a:lnTo>
                  <a:lnTo>
                    <a:pt x="56010" y="39531"/>
                  </a:lnTo>
                  <a:lnTo>
                    <a:pt x="55838" y="39610"/>
                  </a:lnTo>
                  <a:lnTo>
                    <a:pt x="55493" y="39760"/>
                  </a:lnTo>
                  <a:lnTo>
                    <a:pt x="55140" y="39892"/>
                  </a:lnTo>
                  <a:lnTo>
                    <a:pt x="54428" y="40147"/>
                  </a:lnTo>
                  <a:lnTo>
                    <a:pt x="53753" y="40394"/>
                  </a:lnTo>
                  <a:lnTo>
                    <a:pt x="53355" y="40544"/>
                  </a:lnTo>
                  <a:lnTo>
                    <a:pt x="52958" y="40685"/>
                  </a:lnTo>
                  <a:lnTo>
                    <a:pt x="52553" y="40817"/>
                  </a:lnTo>
                  <a:lnTo>
                    <a:pt x="52155" y="40949"/>
                  </a:lnTo>
                  <a:lnTo>
                    <a:pt x="51758" y="41063"/>
                  </a:lnTo>
                  <a:lnTo>
                    <a:pt x="51353" y="41178"/>
                  </a:lnTo>
                  <a:lnTo>
                    <a:pt x="50948" y="41274"/>
                  </a:lnTo>
                  <a:lnTo>
                    <a:pt x="50550" y="41371"/>
                  </a:lnTo>
                  <a:lnTo>
                    <a:pt x="50145" y="41468"/>
                  </a:lnTo>
                  <a:lnTo>
                    <a:pt x="49740" y="41547"/>
                  </a:lnTo>
                  <a:lnTo>
                    <a:pt x="49335" y="41627"/>
                  </a:lnTo>
                  <a:lnTo>
                    <a:pt x="48923" y="41697"/>
                  </a:lnTo>
                  <a:lnTo>
                    <a:pt x="48518" y="41759"/>
                  </a:lnTo>
                  <a:lnTo>
                    <a:pt x="48113" y="41820"/>
                  </a:lnTo>
                  <a:lnTo>
                    <a:pt x="47700" y="41873"/>
                  </a:lnTo>
                  <a:lnTo>
                    <a:pt x="47295" y="41917"/>
                  </a:lnTo>
                  <a:lnTo>
                    <a:pt x="46478" y="42005"/>
                  </a:lnTo>
                  <a:lnTo>
                    <a:pt x="45653" y="42067"/>
                  </a:lnTo>
                  <a:lnTo>
                    <a:pt x="44835" y="42120"/>
                  </a:lnTo>
                  <a:lnTo>
                    <a:pt x="44010" y="42155"/>
                  </a:lnTo>
                  <a:lnTo>
                    <a:pt x="43185" y="42181"/>
                  </a:lnTo>
                  <a:lnTo>
                    <a:pt x="42360" y="42199"/>
                  </a:lnTo>
                  <a:lnTo>
                    <a:pt x="41535" y="42208"/>
                  </a:lnTo>
                  <a:lnTo>
                    <a:pt x="40710" y="42208"/>
                  </a:lnTo>
                  <a:lnTo>
                    <a:pt x="39810" y="42208"/>
                  </a:lnTo>
                  <a:lnTo>
                    <a:pt x="38910" y="42190"/>
                  </a:lnTo>
                  <a:lnTo>
                    <a:pt x="38010" y="42172"/>
                  </a:lnTo>
                  <a:lnTo>
                    <a:pt x="37118" y="42137"/>
                  </a:lnTo>
                  <a:lnTo>
                    <a:pt x="36668" y="42111"/>
                  </a:lnTo>
                  <a:lnTo>
                    <a:pt x="36225" y="42084"/>
                  </a:lnTo>
                  <a:lnTo>
                    <a:pt x="35775" y="42049"/>
                  </a:lnTo>
                  <a:lnTo>
                    <a:pt x="35333" y="42014"/>
                  </a:lnTo>
                  <a:lnTo>
                    <a:pt x="34883" y="41970"/>
                  </a:lnTo>
                  <a:lnTo>
                    <a:pt x="34440" y="41926"/>
                  </a:lnTo>
                  <a:lnTo>
                    <a:pt x="33998" y="41873"/>
                  </a:lnTo>
                  <a:lnTo>
                    <a:pt x="33555" y="41811"/>
                  </a:lnTo>
                  <a:lnTo>
                    <a:pt x="33113" y="41750"/>
                  </a:lnTo>
                  <a:lnTo>
                    <a:pt x="32670" y="41679"/>
                  </a:lnTo>
                  <a:lnTo>
                    <a:pt x="32228" y="41600"/>
                  </a:lnTo>
                  <a:lnTo>
                    <a:pt x="31793" y="41512"/>
                  </a:lnTo>
                  <a:lnTo>
                    <a:pt x="31350" y="41415"/>
                  </a:lnTo>
                  <a:lnTo>
                    <a:pt x="30915" y="41318"/>
                  </a:lnTo>
                  <a:lnTo>
                    <a:pt x="30480" y="41204"/>
                  </a:lnTo>
                  <a:lnTo>
                    <a:pt x="30045" y="41089"/>
                  </a:lnTo>
                  <a:lnTo>
                    <a:pt x="29610" y="40966"/>
                  </a:lnTo>
                  <a:lnTo>
                    <a:pt x="29175" y="40825"/>
                  </a:lnTo>
                  <a:lnTo>
                    <a:pt x="28740" y="40685"/>
                  </a:lnTo>
                  <a:lnTo>
                    <a:pt x="28313" y="40535"/>
                  </a:lnTo>
                  <a:lnTo>
                    <a:pt x="27885" y="40368"/>
                  </a:lnTo>
                  <a:lnTo>
                    <a:pt x="27458" y="40191"/>
                  </a:lnTo>
                  <a:lnTo>
                    <a:pt x="27030" y="40007"/>
                  </a:lnTo>
                  <a:lnTo>
                    <a:pt x="26603" y="39813"/>
                  </a:lnTo>
                  <a:lnTo>
                    <a:pt x="26145" y="39610"/>
                  </a:lnTo>
                  <a:lnTo>
                    <a:pt x="25673" y="39390"/>
                  </a:lnTo>
                  <a:lnTo>
                    <a:pt x="25440" y="39276"/>
                  </a:lnTo>
                  <a:lnTo>
                    <a:pt x="25215" y="39144"/>
                  </a:lnTo>
                  <a:lnTo>
                    <a:pt x="25103" y="39082"/>
                  </a:lnTo>
                  <a:lnTo>
                    <a:pt x="24998" y="39012"/>
                  </a:lnTo>
                  <a:lnTo>
                    <a:pt x="24893" y="38932"/>
                  </a:lnTo>
                  <a:lnTo>
                    <a:pt x="24788" y="38853"/>
                  </a:lnTo>
                  <a:lnTo>
                    <a:pt x="24690" y="38774"/>
                  </a:lnTo>
                  <a:lnTo>
                    <a:pt x="24593" y="38686"/>
                  </a:lnTo>
                  <a:lnTo>
                    <a:pt x="24503" y="38598"/>
                  </a:lnTo>
                  <a:lnTo>
                    <a:pt x="24420" y="38501"/>
                  </a:lnTo>
                  <a:lnTo>
                    <a:pt x="24338" y="38404"/>
                  </a:lnTo>
                  <a:lnTo>
                    <a:pt x="24263" y="38290"/>
                  </a:lnTo>
                  <a:lnTo>
                    <a:pt x="24188" y="38184"/>
                  </a:lnTo>
                  <a:lnTo>
                    <a:pt x="24120" y="38061"/>
                  </a:lnTo>
                  <a:lnTo>
                    <a:pt x="24068" y="37938"/>
                  </a:lnTo>
                  <a:lnTo>
                    <a:pt x="24008" y="37806"/>
                  </a:lnTo>
                  <a:lnTo>
                    <a:pt x="23963" y="37665"/>
                  </a:lnTo>
                  <a:lnTo>
                    <a:pt x="23925" y="37515"/>
                  </a:lnTo>
                  <a:lnTo>
                    <a:pt x="23895" y="37365"/>
                  </a:lnTo>
                  <a:lnTo>
                    <a:pt x="23873" y="37198"/>
                  </a:lnTo>
                  <a:lnTo>
                    <a:pt x="23850" y="37031"/>
                  </a:lnTo>
                  <a:lnTo>
                    <a:pt x="23843" y="36855"/>
                  </a:lnTo>
                  <a:lnTo>
                    <a:pt x="23850" y="36670"/>
                  </a:lnTo>
                  <a:lnTo>
                    <a:pt x="23858" y="36494"/>
                  </a:lnTo>
                  <a:lnTo>
                    <a:pt x="23873" y="36326"/>
                  </a:lnTo>
                  <a:lnTo>
                    <a:pt x="23903" y="36168"/>
                  </a:lnTo>
                  <a:lnTo>
                    <a:pt x="23940" y="36027"/>
                  </a:lnTo>
                  <a:lnTo>
                    <a:pt x="23978" y="35877"/>
                  </a:lnTo>
                  <a:lnTo>
                    <a:pt x="24030" y="35745"/>
                  </a:lnTo>
                  <a:lnTo>
                    <a:pt x="24090" y="35622"/>
                  </a:lnTo>
                  <a:lnTo>
                    <a:pt x="24150" y="35499"/>
                  </a:lnTo>
                  <a:lnTo>
                    <a:pt x="24218" y="35384"/>
                  </a:lnTo>
                  <a:lnTo>
                    <a:pt x="24293" y="35270"/>
                  </a:lnTo>
                  <a:lnTo>
                    <a:pt x="24375" y="35173"/>
                  </a:lnTo>
                  <a:lnTo>
                    <a:pt x="24458" y="35067"/>
                  </a:lnTo>
                  <a:lnTo>
                    <a:pt x="24548" y="34979"/>
                  </a:lnTo>
                  <a:lnTo>
                    <a:pt x="24645" y="34891"/>
                  </a:lnTo>
                  <a:lnTo>
                    <a:pt x="24743" y="34803"/>
                  </a:lnTo>
                  <a:lnTo>
                    <a:pt x="24848" y="34724"/>
                  </a:lnTo>
                  <a:lnTo>
                    <a:pt x="24953" y="34654"/>
                  </a:lnTo>
                  <a:lnTo>
                    <a:pt x="25058" y="34574"/>
                  </a:lnTo>
                  <a:lnTo>
                    <a:pt x="25170" y="34513"/>
                  </a:lnTo>
                  <a:lnTo>
                    <a:pt x="25395" y="34381"/>
                  </a:lnTo>
                  <a:lnTo>
                    <a:pt x="25620" y="34258"/>
                  </a:lnTo>
                  <a:lnTo>
                    <a:pt x="26085" y="34037"/>
                  </a:lnTo>
                  <a:lnTo>
                    <a:pt x="26543" y="33817"/>
                  </a:lnTo>
                  <a:lnTo>
                    <a:pt x="27030" y="33580"/>
                  </a:lnTo>
                  <a:lnTo>
                    <a:pt x="27525" y="33351"/>
                  </a:lnTo>
                  <a:lnTo>
                    <a:pt x="28028" y="33139"/>
                  </a:lnTo>
                  <a:lnTo>
                    <a:pt x="28530" y="32954"/>
                  </a:lnTo>
                  <a:lnTo>
                    <a:pt x="29040" y="32770"/>
                  </a:lnTo>
                  <a:lnTo>
                    <a:pt x="29550" y="32611"/>
                  </a:lnTo>
                  <a:lnTo>
                    <a:pt x="30060" y="32461"/>
                  </a:lnTo>
                  <a:lnTo>
                    <a:pt x="30578" y="32321"/>
                  </a:lnTo>
                  <a:lnTo>
                    <a:pt x="31095" y="32197"/>
                  </a:lnTo>
                  <a:lnTo>
                    <a:pt x="31613" y="32092"/>
                  </a:lnTo>
                  <a:lnTo>
                    <a:pt x="32138" y="31995"/>
                  </a:lnTo>
                  <a:lnTo>
                    <a:pt x="32663" y="31907"/>
                  </a:lnTo>
                  <a:lnTo>
                    <a:pt x="33188" y="31836"/>
                  </a:lnTo>
                  <a:lnTo>
                    <a:pt x="33713" y="31775"/>
                  </a:lnTo>
                  <a:lnTo>
                    <a:pt x="34238" y="31722"/>
                  </a:lnTo>
                  <a:lnTo>
                    <a:pt x="34763" y="31678"/>
                  </a:lnTo>
                  <a:lnTo>
                    <a:pt x="35955" y="31607"/>
                  </a:lnTo>
                  <a:lnTo>
                    <a:pt x="37148" y="31537"/>
                  </a:lnTo>
                  <a:lnTo>
                    <a:pt x="38340" y="31475"/>
                  </a:lnTo>
                  <a:lnTo>
                    <a:pt x="39540" y="31423"/>
                  </a:lnTo>
                  <a:lnTo>
                    <a:pt x="40133" y="31405"/>
                  </a:lnTo>
                  <a:lnTo>
                    <a:pt x="40733" y="31396"/>
                  </a:lnTo>
                  <a:lnTo>
                    <a:pt x="41325" y="31387"/>
                  </a:lnTo>
                  <a:lnTo>
                    <a:pt x="41925" y="31387"/>
                  </a:lnTo>
                  <a:lnTo>
                    <a:pt x="42518" y="31387"/>
                  </a:lnTo>
                  <a:lnTo>
                    <a:pt x="43118" y="31405"/>
                  </a:lnTo>
                  <a:lnTo>
                    <a:pt x="43710" y="31423"/>
                  </a:lnTo>
                  <a:lnTo>
                    <a:pt x="44303" y="31440"/>
                  </a:lnTo>
                  <a:lnTo>
                    <a:pt x="44903" y="31475"/>
                  </a:lnTo>
                  <a:lnTo>
                    <a:pt x="45495" y="31519"/>
                  </a:lnTo>
                  <a:lnTo>
                    <a:pt x="46088" y="31563"/>
                  </a:lnTo>
                  <a:lnTo>
                    <a:pt x="46680" y="31625"/>
                  </a:lnTo>
                  <a:lnTo>
                    <a:pt x="47273" y="31696"/>
                  </a:lnTo>
                  <a:lnTo>
                    <a:pt x="47865" y="31775"/>
                  </a:lnTo>
                  <a:lnTo>
                    <a:pt x="48450" y="31863"/>
                  </a:lnTo>
                  <a:lnTo>
                    <a:pt x="49043" y="31960"/>
                  </a:lnTo>
                  <a:lnTo>
                    <a:pt x="49635" y="32074"/>
                  </a:lnTo>
                  <a:lnTo>
                    <a:pt x="50220" y="32197"/>
                  </a:lnTo>
                  <a:lnTo>
                    <a:pt x="50813" y="32329"/>
                  </a:lnTo>
                  <a:lnTo>
                    <a:pt x="51398" y="32479"/>
                  </a:lnTo>
                  <a:lnTo>
                    <a:pt x="51983" y="32638"/>
                  </a:lnTo>
                  <a:lnTo>
                    <a:pt x="52568" y="32814"/>
                  </a:lnTo>
                  <a:lnTo>
                    <a:pt x="53153" y="32999"/>
                  </a:lnTo>
                  <a:lnTo>
                    <a:pt x="53738" y="33201"/>
                  </a:lnTo>
                  <a:close/>
                  <a:moveTo>
                    <a:pt x="31245" y="24925"/>
                  </a:moveTo>
                  <a:lnTo>
                    <a:pt x="31020" y="24943"/>
                  </a:lnTo>
                  <a:lnTo>
                    <a:pt x="30810" y="24969"/>
                  </a:lnTo>
                  <a:lnTo>
                    <a:pt x="30720" y="24978"/>
                  </a:lnTo>
                  <a:lnTo>
                    <a:pt x="30630" y="24987"/>
                  </a:lnTo>
                  <a:lnTo>
                    <a:pt x="30548" y="24987"/>
                  </a:lnTo>
                  <a:lnTo>
                    <a:pt x="30465" y="24978"/>
                  </a:lnTo>
                  <a:lnTo>
                    <a:pt x="30428" y="24969"/>
                  </a:lnTo>
                  <a:lnTo>
                    <a:pt x="30390" y="24952"/>
                  </a:lnTo>
                  <a:lnTo>
                    <a:pt x="30360" y="24934"/>
                  </a:lnTo>
                  <a:lnTo>
                    <a:pt x="30323" y="24908"/>
                  </a:lnTo>
                  <a:lnTo>
                    <a:pt x="30293" y="24881"/>
                  </a:lnTo>
                  <a:lnTo>
                    <a:pt x="30263" y="24846"/>
                  </a:lnTo>
                  <a:lnTo>
                    <a:pt x="30233" y="24802"/>
                  </a:lnTo>
                  <a:lnTo>
                    <a:pt x="30203" y="24758"/>
                  </a:lnTo>
                  <a:lnTo>
                    <a:pt x="30180" y="24705"/>
                  </a:lnTo>
                  <a:lnTo>
                    <a:pt x="30158" y="24652"/>
                  </a:lnTo>
                  <a:lnTo>
                    <a:pt x="30135" y="24582"/>
                  </a:lnTo>
                  <a:lnTo>
                    <a:pt x="30113" y="24503"/>
                  </a:lnTo>
                  <a:lnTo>
                    <a:pt x="30068" y="24335"/>
                  </a:lnTo>
                  <a:lnTo>
                    <a:pt x="30038" y="24124"/>
                  </a:lnTo>
                  <a:lnTo>
                    <a:pt x="30008" y="23869"/>
                  </a:lnTo>
                  <a:lnTo>
                    <a:pt x="29985" y="23631"/>
                  </a:lnTo>
                  <a:lnTo>
                    <a:pt x="29970" y="23411"/>
                  </a:lnTo>
                  <a:lnTo>
                    <a:pt x="29970" y="23200"/>
                  </a:lnTo>
                  <a:lnTo>
                    <a:pt x="29978" y="23006"/>
                  </a:lnTo>
                  <a:lnTo>
                    <a:pt x="30000" y="22821"/>
                  </a:lnTo>
                  <a:lnTo>
                    <a:pt x="30023" y="22654"/>
                  </a:lnTo>
                  <a:lnTo>
                    <a:pt x="30060" y="22495"/>
                  </a:lnTo>
                  <a:lnTo>
                    <a:pt x="30105" y="22354"/>
                  </a:lnTo>
                  <a:lnTo>
                    <a:pt x="30158" y="22222"/>
                  </a:lnTo>
                  <a:lnTo>
                    <a:pt x="30218" y="22099"/>
                  </a:lnTo>
                  <a:lnTo>
                    <a:pt x="30285" y="21985"/>
                  </a:lnTo>
                  <a:lnTo>
                    <a:pt x="30360" y="21879"/>
                  </a:lnTo>
                  <a:lnTo>
                    <a:pt x="30443" y="21791"/>
                  </a:lnTo>
                  <a:lnTo>
                    <a:pt x="30533" y="21712"/>
                  </a:lnTo>
                  <a:lnTo>
                    <a:pt x="30623" y="21632"/>
                  </a:lnTo>
                  <a:lnTo>
                    <a:pt x="30728" y="21571"/>
                  </a:lnTo>
                  <a:lnTo>
                    <a:pt x="30833" y="21509"/>
                  </a:lnTo>
                  <a:lnTo>
                    <a:pt x="30953" y="21465"/>
                  </a:lnTo>
                  <a:lnTo>
                    <a:pt x="31073" y="21421"/>
                  </a:lnTo>
                  <a:lnTo>
                    <a:pt x="31200" y="21386"/>
                  </a:lnTo>
                  <a:lnTo>
                    <a:pt x="31328" y="21359"/>
                  </a:lnTo>
                  <a:lnTo>
                    <a:pt x="31463" y="21333"/>
                  </a:lnTo>
                  <a:lnTo>
                    <a:pt x="31605" y="21315"/>
                  </a:lnTo>
                  <a:lnTo>
                    <a:pt x="31898" y="21298"/>
                  </a:lnTo>
                  <a:lnTo>
                    <a:pt x="32213" y="21289"/>
                  </a:lnTo>
                  <a:lnTo>
                    <a:pt x="32535" y="21298"/>
                  </a:lnTo>
                  <a:lnTo>
                    <a:pt x="32873" y="21324"/>
                  </a:lnTo>
                  <a:lnTo>
                    <a:pt x="32850" y="21448"/>
                  </a:lnTo>
                  <a:lnTo>
                    <a:pt x="32843" y="21588"/>
                  </a:lnTo>
                  <a:lnTo>
                    <a:pt x="32835" y="21729"/>
                  </a:lnTo>
                  <a:lnTo>
                    <a:pt x="32843" y="21870"/>
                  </a:lnTo>
                  <a:lnTo>
                    <a:pt x="32865" y="22161"/>
                  </a:lnTo>
                  <a:lnTo>
                    <a:pt x="32903" y="22460"/>
                  </a:lnTo>
                  <a:lnTo>
                    <a:pt x="32948" y="22768"/>
                  </a:lnTo>
                  <a:lnTo>
                    <a:pt x="32985" y="23067"/>
                  </a:lnTo>
                  <a:lnTo>
                    <a:pt x="33000" y="23217"/>
                  </a:lnTo>
                  <a:lnTo>
                    <a:pt x="33015" y="23358"/>
                  </a:lnTo>
                  <a:lnTo>
                    <a:pt x="33015" y="23508"/>
                  </a:lnTo>
                  <a:lnTo>
                    <a:pt x="33015" y="23640"/>
                  </a:lnTo>
                  <a:lnTo>
                    <a:pt x="33008" y="23781"/>
                  </a:lnTo>
                  <a:lnTo>
                    <a:pt x="32993" y="23913"/>
                  </a:lnTo>
                  <a:lnTo>
                    <a:pt x="32970" y="24036"/>
                  </a:lnTo>
                  <a:lnTo>
                    <a:pt x="32933" y="24150"/>
                  </a:lnTo>
                  <a:lnTo>
                    <a:pt x="32880" y="24265"/>
                  </a:lnTo>
                  <a:lnTo>
                    <a:pt x="32820" y="24370"/>
                  </a:lnTo>
                  <a:lnTo>
                    <a:pt x="32745" y="24476"/>
                  </a:lnTo>
                  <a:lnTo>
                    <a:pt x="32655" y="24564"/>
                  </a:lnTo>
                  <a:lnTo>
                    <a:pt x="32543" y="24643"/>
                  </a:lnTo>
                  <a:lnTo>
                    <a:pt x="32423" y="24714"/>
                  </a:lnTo>
                  <a:lnTo>
                    <a:pt x="32273" y="24784"/>
                  </a:lnTo>
                  <a:lnTo>
                    <a:pt x="32115" y="24828"/>
                  </a:lnTo>
                  <a:lnTo>
                    <a:pt x="31928" y="24872"/>
                  </a:lnTo>
                  <a:lnTo>
                    <a:pt x="31725" y="24899"/>
                  </a:lnTo>
                  <a:lnTo>
                    <a:pt x="31493" y="24916"/>
                  </a:lnTo>
                  <a:lnTo>
                    <a:pt x="31245" y="24925"/>
                  </a:lnTo>
                  <a:close/>
                  <a:moveTo>
                    <a:pt x="39240" y="19792"/>
                  </a:moveTo>
                  <a:lnTo>
                    <a:pt x="39233" y="19995"/>
                  </a:lnTo>
                  <a:lnTo>
                    <a:pt x="39225" y="20189"/>
                  </a:lnTo>
                  <a:lnTo>
                    <a:pt x="39203" y="20373"/>
                  </a:lnTo>
                  <a:lnTo>
                    <a:pt x="39180" y="20550"/>
                  </a:lnTo>
                  <a:lnTo>
                    <a:pt x="39150" y="20717"/>
                  </a:lnTo>
                  <a:lnTo>
                    <a:pt x="39113" y="20884"/>
                  </a:lnTo>
                  <a:lnTo>
                    <a:pt x="39068" y="21034"/>
                  </a:lnTo>
                  <a:lnTo>
                    <a:pt x="39015" y="21183"/>
                  </a:lnTo>
                  <a:lnTo>
                    <a:pt x="38955" y="21315"/>
                  </a:lnTo>
                  <a:lnTo>
                    <a:pt x="38895" y="21448"/>
                  </a:lnTo>
                  <a:lnTo>
                    <a:pt x="38828" y="21580"/>
                  </a:lnTo>
                  <a:lnTo>
                    <a:pt x="38753" y="21694"/>
                  </a:lnTo>
                  <a:lnTo>
                    <a:pt x="38670" y="21808"/>
                  </a:lnTo>
                  <a:lnTo>
                    <a:pt x="38588" y="21914"/>
                  </a:lnTo>
                  <a:lnTo>
                    <a:pt x="38498" y="22020"/>
                  </a:lnTo>
                  <a:lnTo>
                    <a:pt x="38408" y="22117"/>
                  </a:lnTo>
                  <a:lnTo>
                    <a:pt x="38310" y="22205"/>
                  </a:lnTo>
                  <a:lnTo>
                    <a:pt x="38205" y="22293"/>
                  </a:lnTo>
                  <a:lnTo>
                    <a:pt x="38100" y="22381"/>
                  </a:lnTo>
                  <a:lnTo>
                    <a:pt x="37988" y="22460"/>
                  </a:lnTo>
                  <a:lnTo>
                    <a:pt x="37875" y="22530"/>
                  </a:lnTo>
                  <a:lnTo>
                    <a:pt x="37763" y="22601"/>
                  </a:lnTo>
                  <a:lnTo>
                    <a:pt x="37643" y="22671"/>
                  </a:lnTo>
                  <a:lnTo>
                    <a:pt x="37515" y="22733"/>
                  </a:lnTo>
                  <a:lnTo>
                    <a:pt x="37268" y="22856"/>
                  </a:lnTo>
                  <a:lnTo>
                    <a:pt x="37005" y="22971"/>
                  </a:lnTo>
                  <a:lnTo>
                    <a:pt x="36735" y="23076"/>
                  </a:lnTo>
                  <a:lnTo>
                    <a:pt x="36465" y="23173"/>
                  </a:lnTo>
                  <a:lnTo>
                    <a:pt x="36398" y="22962"/>
                  </a:lnTo>
                  <a:lnTo>
                    <a:pt x="36338" y="22751"/>
                  </a:lnTo>
                  <a:lnTo>
                    <a:pt x="36285" y="22548"/>
                  </a:lnTo>
                  <a:lnTo>
                    <a:pt x="36248" y="22354"/>
                  </a:lnTo>
                  <a:lnTo>
                    <a:pt x="36218" y="22169"/>
                  </a:lnTo>
                  <a:lnTo>
                    <a:pt x="36195" y="21985"/>
                  </a:lnTo>
                  <a:lnTo>
                    <a:pt x="36180" y="21817"/>
                  </a:lnTo>
                  <a:lnTo>
                    <a:pt x="36173" y="21641"/>
                  </a:lnTo>
                  <a:lnTo>
                    <a:pt x="36180" y="21483"/>
                  </a:lnTo>
                  <a:lnTo>
                    <a:pt x="36188" y="21324"/>
                  </a:lnTo>
                  <a:lnTo>
                    <a:pt x="36210" y="21175"/>
                  </a:lnTo>
                  <a:lnTo>
                    <a:pt x="36233" y="21034"/>
                  </a:lnTo>
                  <a:lnTo>
                    <a:pt x="36270" y="20893"/>
                  </a:lnTo>
                  <a:lnTo>
                    <a:pt x="36315" y="20761"/>
                  </a:lnTo>
                  <a:lnTo>
                    <a:pt x="36360" y="20629"/>
                  </a:lnTo>
                  <a:lnTo>
                    <a:pt x="36420" y="20505"/>
                  </a:lnTo>
                  <a:lnTo>
                    <a:pt x="36488" y="20391"/>
                  </a:lnTo>
                  <a:lnTo>
                    <a:pt x="36563" y="20277"/>
                  </a:lnTo>
                  <a:lnTo>
                    <a:pt x="36638" y="20171"/>
                  </a:lnTo>
                  <a:lnTo>
                    <a:pt x="36728" y="20065"/>
                  </a:lnTo>
                  <a:lnTo>
                    <a:pt x="36825" y="19968"/>
                  </a:lnTo>
                  <a:lnTo>
                    <a:pt x="36930" y="19880"/>
                  </a:lnTo>
                  <a:lnTo>
                    <a:pt x="37035" y="19792"/>
                  </a:lnTo>
                  <a:lnTo>
                    <a:pt x="37155" y="19704"/>
                  </a:lnTo>
                  <a:lnTo>
                    <a:pt x="37275" y="19625"/>
                  </a:lnTo>
                  <a:lnTo>
                    <a:pt x="37403" y="19555"/>
                  </a:lnTo>
                  <a:lnTo>
                    <a:pt x="37545" y="19484"/>
                  </a:lnTo>
                  <a:lnTo>
                    <a:pt x="37688" y="19414"/>
                  </a:lnTo>
                  <a:lnTo>
                    <a:pt x="37838" y="19352"/>
                  </a:lnTo>
                  <a:lnTo>
                    <a:pt x="37988" y="19299"/>
                  </a:lnTo>
                  <a:lnTo>
                    <a:pt x="38153" y="19246"/>
                  </a:lnTo>
                  <a:lnTo>
                    <a:pt x="38318" y="19194"/>
                  </a:lnTo>
                  <a:lnTo>
                    <a:pt x="38513" y="19141"/>
                  </a:lnTo>
                  <a:lnTo>
                    <a:pt x="38685" y="19106"/>
                  </a:lnTo>
                  <a:lnTo>
                    <a:pt x="38768" y="19106"/>
                  </a:lnTo>
                  <a:lnTo>
                    <a:pt x="38843" y="19097"/>
                  </a:lnTo>
                  <a:lnTo>
                    <a:pt x="38918" y="19106"/>
                  </a:lnTo>
                  <a:lnTo>
                    <a:pt x="38978" y="19132"/>
                  </a:lnTo>
                  <a:lnTo>
                    <a:pt x="39038" y="19158"/>
                  </a:lnTo>
                  <a:lnTo>
                    <a:pt x="39090" y="19202"/>
                  </a:lnTo>
                  <a:lnTo>
                    <a:pt x="39135" y="19255"/>
                  </a:lnTo>
                  <a:lnTo>
                    <a:pt x="39165" y="19335"/>
                  </a:lnTo>
                  <a:lnTo>
                    <a:pt x="39195" y="19423"/>
                  </a:lnTo>
                  <a:lnTo>
                    <a:pt x="39218" y="19528"/>
                  </a:lnTo>
                  <a:lnTo>
                    <a:pt x="39233" y="19651"/>
                  </a:lnTo>
                  <a:lnTo>
                    <a:pt x="39240" y="19792"/>
                  </a:lnTo>
                  <a:close/>
                  <a:moveTo>
                    <a:pt x="8003" y="47103"/>
                  </a:moveTo>
                  <a:lnTo>
                    <a:pt x="7680" y="46953"/>
                  </a:lnTo>
                  <a:lnTo>
                    <a:pt x="7373" y="46803"/>
                  </a:lnTo>
                  <a:lnTo>
                    <a:pt x="7058" y="46645"/>
                  </a:lnTo>
                  <a:lnTo>
                    <a:pt x="6765" y="46478"/>
                  </a:lnTo>
                  <a:lnTo>
                    <a:pt x="6623" y="46390"/>
                  </a:lnTo>
                  <a:lnTo>
                    <a:pt x="6480" y="46302"/>
                  </a:lnTo>
                  <a:lnTo>
                    <a:pt x="6345" y="46205"/>
                  </a:lnTo>
                  <a:lnTo>
                    <a:pt x="6210" y="46108"/>
                  </a:lnTo>
                  <a:lnTo>
                    <a:pt x="6083" y="46002"/>
                  </a:lnTo>
                  <a:lnTo>
                    <a:pt x="5963" y="45897"/>
                  </a:lnTo>
                  <a:lnTo>
                    <a:pt x="5843" y="45782"/>
                  </a:lnTo>
                  <a:lnTo>
                    <a:pt x="5730" y="45668"/>
                  </a:lnTo>
                  <a:lnTo>
                    <a:pt x="5625" y="45544"/>
                  </a:lnTo>
                  <a:lnTo>
                    <a:pt x="5528" y="45412"/>
                  </a:lnTo>
                  <a:lnTo>
                    <a:pt x="5438" y="45271"/>
                  </a:lnTo>
                  <a:lnTo>
                    <a:pt x="5348" y="45122"/>
                  </a:lnTo>
                  <a:lnTo>
                    <a:pt x="5273" y="44972"/>
                  </a:lnTo>
                  <a:lnTo>
                    <a:pt x="5205" y="44805"/>
                  </a:lnTo>
                  <a:lnTo>
                    <a:pt x="5145" y="44638"/>
                  </a:lnTo>
                  <a:lnTo>
                    <a:pt x="5093" y="44453"/>
                  </a:lnTo>
                  <a:lnTo>
                    <a:pt x="5048" y="44268"/>
                  </a:lnTo>
                  <a:lnTo>
                    <a:pt x="5018" y="44065"/>
                  </a:lnTo>
                  <a:lnTo>
                    <a:pt x="4995" y="43863"/>
                  </a:lnTo>
                  <a:lnTo>
                    <a:pt x="4980" y="43643"/>
                  </a:lnTo>
                  <a:lnTo>
                    <a:pt x="4980" y="43405"/>
                  </a:lnTo>
                  <a:lnTo>
                    <a:pt x="4988" y="43167"/>
                  </a:lnTo>
                  <a:lnTo>
                    <a:pt x="5010" y="42912"/>
                  </a:lnTo>
                  <a:lnTo>
                    <a:pt x="5040" y="42639"/>
                  </a:lnTo>
                  <a:lnTo>
                    <a:pt x="5393" y="42780"/>
                  </a:lnTo>
                  <a:lnTo>
                    <a:pt x="5745" y="42903"/>
                  </a:lnTo>
                  <a:lnTo>
                    <a:pt x="6105" y="43026"/>
                  </a:lnTo>
                  <a:lnTo>
                    <a:pt x="6450" y="43150"/>
                  </a:lnTo>
                  <a:lnTo>
                    <a:pt x="6623" y="43220"/>
                  </a:lnTo>
                  <a:lnTo>
                    <a:pt x="6788" y="43291"/>
                  </a:lnTo>
                  <a:lnTo>
                    <a:pt x="6945" y="43361"/>
                  </a:lnTo>
                  <a:lnTo>
                    <a:pt x="7103" y="43440"/>
                  </a:lnTo>
                  <a:lnTo>
                    <a:pt x="7253" y="43528"/>
                  </a:lnTo>
                  <a:lnTo>
                    <a:pt x="7395" y="43616"/>
                  </a:lnTo>
                  <a:lnTo>
                    <a:pt x="7530" y="43713"/>
                  </a:lnTo>
                  <a:lnTo>
                    <a:pt x="7658" y="43810"/>
                  </a:lnTo>
                  <a:lnTo>
                    <a:pt x="7778" y="43924"/>
                  </a:lnTo>
                  <a:lnTo>
                    <a:pt x="7890" y="44048"/>
                  </a:lnTo>
                  <a:lnTo>
                    <a:pt x="7988" y="44180"/>
                  </a:lnTo>
                  <a:lnTo>
                    <a:pt x="8070" y="44321"/>
                  </a:lnTo>
                  <a:lnTo>
                    <a:pt x="8145" y="44470"/>
                  </a:lnTo>
                  <a:lnTo>
                    <a:pt x="8213" y="44638"/>
                  </a:lnTo>
                  <a:lnTo>
                    <a:pt x="8265" y="44814"/>
                  </a:lnTo>
                  <a:lnTo>
                    <a:pt x="8295" y="44999"/>
                  </a:lnTo>
                  <a:lnTo>
                    <a:pt x="8318" y="45210"/>
                  </a:lnTo>
                  <a:lnTo>
                    <a:pt x="8325" y="45430"/>
                  </a:lnTo>
                  <a:lnTo>
                    <a:pt x="8318" y="45659"/>
                  </a:lnTo>
                  <a:lnTo>
                    <a:pt x="8288" y="45914"/>
                  </a:lnTo>
                  <a:lnTo>
                    <a:pt x="8250" y="46178"/>
                  </a:lnTo>
                  <a:lnTo>
                    <a:pt x="8183" y="46469"/>
                  </a:lnTo>
                  <a:lnTo>
                    <a:pt x="8100" y="46777"/>
                  </a:lnTo>
                  <a:lnTo>
                    <a:pt x="8003" y="47103"/>
                  </a:lnTo>
                  <a:close/>
                  <a:moveTo>
                    <a:pt x="8258" y="22434"/>
                  </a:moveTo>
                  <a:lnTo>
                    <a:pt x="8235" y="22539"/>
                  </a:lnTo>
                  <a:lnTo>
                    <a:pt x="8213" y="22636"/>
                  </a:lnTo>
                  <a:lnTo>
                    <a:pt x="8190" y="22724"/>
                  </a:lnTo>
                  <a:lnTo>
                    <a:pt x="8160" y="22812"/>
                  </a:lnTo>
                  <a:lnTo>
                    <a:pt x="8130" y="22891"/>
                  </a:lnTo>
                  <a:lnTo>
                    <a:pt x="8100" y="22962"/>
                  </a:lnTo>
                  <a:lnTo>
                    <a:pt x="8063" y="23023"/>
                  </a:lnTo>
                  <a:lnTo>
                    <a:pt x="8018" y="23076"/>
                  </a:lnTo>
                  <a:lnTo>
                    <a:pt x="7973" y="23112"/>
                  </a:lnTo>
                  <a:lnTo>
                    <a:pt x="7928" y="23147"/>
                  </a:lnTo>
                  <a:lnTo>
                    <a:pt x="7875" y="23173"/>
                  </a:lnTo>
                  <a:lnTo>
                    <a:pt x="7815" y="23182"/>
                  </a:lnTo>
                  <a:lnTo>
                    <a:pt x="7755" y="23182"/>
                  </a:lnTo>
                  <a:lnTo>
                    <a:pt x="7680" y="23173"/>
                  </a:lnTo>
                  <a:lnTo>
                    <a:pt x="7605" y="23147"/>
                  </a:lnTo>
                  <a:lnTo>
                    <a:pt x="7530" y="23112"/>
                  </a:lnTo>
                  <a:lnTo>
                    <a:pt x="7238" y="22953"/>
                  </a:lnTo>
                  <a:lnTo>
                    <a:pt x="6953" y="22795"/>
                  </a:lnTo>
                  <a:lnTo>
                    <a:pt x="6675" y="22627"/>
                  </a:lnTo>
                  <a:lnTo>
                    <a:pt x="6413" y="22451"/>
                  </a:lnTo>
                  <a:lnTo>
                    <a:pt x="6285" y="22363"/>
                  </a:lnTo>
                  <a:lnTo>
                    <a:pt x="6158" y="22266"/>
                  </a:lnTo>
                  <a:lnTo>
                    <a:pt x="6038" y="22169"/>
                  </a:lnTo>
                  <a:lnTo>
                    <a:pt x="5918" y="22064"/>
                  </a:lnTo>
                  <a:lnTo>
                    <a:pt x="5805" y="21958"/>
                  </a:lnTo>
                  <a:lnTo>
                    <a:pt x="5700" y="21853"/>
                  </a:lnTo>
                  <a:lnTo>
                    <a:pt x="5595" y="21738"/>
                  </a:lnTo>
                  <a:lnTo>
                    <a:pt x="5505" y="21615"/>
                  </a:lnTo>
                  <a:lnTo>
                    <a:pt x="5415" y="21492"/>
                  </a:lnTo>
                  <a:lnTo>
                    <a:pt x="5333" y="21359"/>
                  </a:lnTo>
                  <a:lnTo>
                    <a:pt x="5258" y="21219"/>
                  </a:lnTo>
                  <a:lnTo>
                    <a:pt x="5190" y="21078"/>
                  </a:lnTo>
                  <a:lnTo>
                    <a:pt x="5130" y="20919"/>
                  </a:lnTo>
                  <a:lnTo>
                    <a:pt x="5078" y="20770"/>
                  </a:lnTo>
                  <a:lnTo>
                    <a:pt x="5040" y="20602"/>
                  </a:lnTo>
                  <a:lnTo>
                    <a:pt x="5010" y="20426"/>
                  </a:lnTo>
                  <a:lnTo>
                    <a:pt x="4988" y="20250"/>
                  </a:lnTo>
                  <a:lnTo>
                    <a:pt x="4973" y="20056"/>
                  </a:lnTo>
                  <a:lnTo>
                    <a:pt x="4973" y="19863"/>
                  </a:lnTo>
                  <a:lnTo>
                    <a:pt x="4980" y="19651"/>
                  </a:lnTo>
                  <a:lnTo>
                    <a:pt x="5003" y="19440"/>
                  </a:lnTo>
                  <a:lnTo>
                    <a:pt x="5033" y="19211"/>
                  </a:lnTo>
                  <a:lnTo>
                    <a:pt x="5078" y="18974"/>
                  </a:lnTo>
                  <a:lnTo>
                    <a:pt x="5130" y="18727"/>
                  </a:lnTo>
                  <a:lnTo>
                    <a:pt x="5258" y="18815"/>
                  </a:lnTo>
                  <a:lnTo>
                    <a:pt x="5393" y="18894"/>
                  </a:lnTo>
                  <a:lnTo>
                    <a:pt x="5528" y="18965"/>
                  </a:lnTo>
                  <a:lnTo>
                    <a:pt x="5670" y="19035"/>
                  </a:lnTo>
                  <a:lnTo>
                    <a:pt x="5963" y="19158"/>
                  </a:lnTo>
                  <a:lnTo>
                    <a:pt x="6263" y="19273"/>
                  </a:lnTo>
                  <a:lnTo>
                    <a:pt x="6563" y="19379"/>
                  </a:lnTo>
                  <a:lnTo>
                    <a:pt x="6855" y="19493"/>
                  </a:lnTo>
                  <a:lnTo>
                    <a:pt x="6998" y="19555"/>
                  </a:lnTo>
                  <a:lnTo>
                    <a:pt x="7140" y="19625"/>
                  </a:lnTo>
                  <a:lnTo>
                    <a:pt x="7275" y="19687"/>
                  </a:lnTo>
                  <a:lnTo>
                    <a:pt x="7403" y="19766"/>
                  </a:lnTo>
                  <a:lnTo>
                    <a:pt x="7530" y="19845"/>
                  </a:lnTo>
                  <a:lnTo>
                    <a:pt x="7650" y="19933"/>
                  </a:lnTo>
                  <a:lnTo>
                    <a:pt x="7763" y="20030"/>
                  </a:lnTo>
                  <a:lnTo>
                    <a:pt x="7868" y="20136"/>
                  </a:lnTo>
                  <a:lnTo>
                    <a:pt x="7965" y="20250"/>
                  </a:lnTo>
                  <a:lnTo>
                    <a:pt x="8048" y="20373"/>
                  </a:lnTo>
                  <a:lnTo>
                    <a:pt x="8123" y="20514"/>
                  </a:lnTo>
                  <a:lnTo>
                    <a:pt x="8190" y="20664"/>
                  </a:lnTo>
                  <a:lnTo>
                    <a:pt x="8250" y="20831"/>
                  </a:lnTo>
                  <a:lnTo>
                    <a:pt x="8288" y="21007"/>
                  </a:lnTo>
                  <a:lnTo>
                    <a:pt x="8318" y="21201"/>
                  </a:lnTo>
                  <a:lnTo>
                    <a:pt x="8340" y="21412"/>
                  </a:lnTo>
                  <a:lnTo>
                    <a:pt x="8340" y="21641"/>
                  </a:lnTo>
                  <a:lnTo>
                    <a:pt x="8325" y="21888"/>
                  </a:lnTo>
                  <a:lnTo>
                    <a:pt x="8303" y="22152"/>
                  </a:lnTo>
                  <a:lnTo>
                    <a:pt x="8258" y="22434"/>
                  </a:lnTo>
                  <a:close/>
                  <a:moveTo>
                    <a:pt x="11048" y="36740"/>
                  </a:moveTo>
                  <a:lnTo>
                    <a:pt x="10598" y="36608"/>
                  </a:lnTo>
                  <a:lnTo>
                    <a:pt x="10193" y="36476"/>
                  </a:lnTo>
                  <a:lnTo>
                    <a:pt x="10013" y="36415"/>
                  </a:lnTo>
                  <a:lnTo>
                    <a:pt x="9840" y="36344"/>
                  </a:lnTo>
                  <a:lnTo>
                    <a:pt x="9675" y="36274"/>
                  </a:lnTo>
                  <a:lnTo>
                    <a:pt x="9525" y="36212"/>
                  </a:lnTo>
                  <a:lnTo>
                    <a:pt x="9390" y="36133"/>
                  </a:lnTo>
                  <a:lnTo>
                    <a:pt x="9263" y="36062"/>
                  </a:lnTo>
                  <a:lnTo>
                    <a:pt x="9143" y="35983"/>
                  </a:lnTo>
                  <a:lnTo>
                    <a:pt x="9030" y="35904"/>
                  </a:lnTo>
                  <a:lnTo>
                    <a:pt x="8933" y="35816"/>
                  </a:lnTo>
                  <a:lnTo>
                    <a:pt x="8843" y="35728"/>
                  </a:lnTo>
                  <a:lnTo>
                    <a:pt x="8760" y="35631"/>
                  </a:lnTo>
                  <a:lnTo>
                    <a:pt x="8685" y="35525"/>
                  </a:lnTo>
                  <a:lnTo>
                    <a:pt x="8625" y="35420"/>
                  </a:lnTo>
                  <a:lnTo>
                    <a:pt x="8565" y="35305"/>
                  </a:lnTo>
                  <a:lnTo>
                    <a:pt x="8513" y="35182"/>
                  </a:lnTo>
                  <a:lnTo>
                    <a:pt x="8475" y="35059"/>
                  </a:lnTo>
                  <a:lnTo>
                    <a:pt x="8438" y="34918"/>
                  </a:lnTo>
                  <a:lnTo>
                    <a:pt x="8408" y="34777"/>
                  </a:lnTo>
                  <a:lnTo>
                    <a:pt x="8385" y="34618"/>
                  </a:lnTo>
                  <a:lnTo>
                    <a:pt x="8370" y="34460"/>
                  </a:lnTo>
                  <a:lnTo>
                    <a:pt x="8355" y="34284"/>
                  </a:lnTo>
                  <a:lnTo>
                    <a:pt x="8348" y="34099"/>
                  </a:lnTo>
                  <a:lnTo>
                    <a:pt x="8348" y="33905"/>
                  </a:lnTo>
                  <a:lnTo>
                    <a:pt x="8348" y="33694"/>
                  </a:lnTo>
                  <a:lnTo>
                    <a:pt x="8370" y="33254"/>
                  </a:lnTo>
                  <a:lnTo>
                    <a:pt x="8400" y="32752"/>
                  </a:lnTo>
                  <a:lnTo>
                    <a:pt x="8888" y="32928"/>
                  </a:lnTo>
                  <a:lnTo>
                    <a:pt x="9315" y="33087"/>
                  </a:lnTo>
                  <a:lnTo>
                    <a:pt x="9690" y="33236"/>
                  </a:lnTo>
                  <a:lnTo>
                    <a:pt x="10005" y="33377"/>
                  </a:lnTo>
                  <a:lnTo>
                    <a:pt x="10140" y="33448"/>
                  </a:lnTo>
                  <a:lnTo>
                    <a:pt x="10268" y="33518"/>
                  </a:lnTo>
                  <a:lnTo>
                    <a:pt x="10388" y="33588"/>
                  </a:lnTo>
                  <a:lnTo>
                    <a:pt x="10493" y="33668"/>
                  </a:lnTo>
                  <a:lnTo>
                    <a:pt x="10583" y="33747"/>
                  </a:lnTo>
                  <a:lnTo>
                    <a:pt x="10673" y="33826"/>
                  </a:lnTo>
                  <a:lnTo>
                    <a:pt x="10748" y="33914"/>
                  </a:lnTo>
                  <a:lnTo>
                    <a:pt x="10815" y="34002"/>
                  </a:lnTo>
                  <a:lnTo>
                    <a:pt x="10868" y="34099"/>
                  </a:lnTo>
                  <a:lnTo>
                    <a:pt x="10920" y="34205"/>
                  </a:lnTo>
                  <a:lnTo>
                    <a:pt x="10965" y="34310"/>
                  </a:lnTo>
                  <a:lnTo>
                    <a:pt x="10995" y="34434"/>
                  </a:lnTo>
                  <a:lnTo>
                    <a:pt x="11025" y="34557"/>
                  </a:lnTo>
                  <a:lnTo>
                    <a:pt x="11048" y="34698"/>
                  </a:lnTo>
                  <a:lnTo>
                    <a:pt x="11070" y="34839"/>
                  </a:lnTo>
                  <a:lnTo>
                    <a:pt x="11078" y="34997"/>
                  </a:lnTo>
                  <a:lnTo>
                    <a:pt x="11093" y="35349"/>
                  </a:lnTo>
                  <a:lnTo>
                    <a:pt x="11085" y="35754"/>
                  </a:lnTo>
                  <a:lnTo>
                    <a:pt x="11070" y="36221"/>
                  </a:lnTo>
                  <a:lnTo>
                    <a:pt x="11048" y="36740"/>
                  </a:lnTo>
                  <a:close/>
                  <a:moveTo>
                    <a:pt x="13710" y="25172"/>
                  </a:moveTo>
                  <a:lnTo>
                    <a:pt x="13613" y="25145"/>
                  </a:lnTo>
                  <a:lnTo>
                    <a:pt x="13515" y="25128"/>
                  </a:lnTo>
                  <a:lnTo>
                    <a:pt x="13403" y="25110"/>
                  </a:lnTo>
                  <a:lnTo>
                    <a:pt x="13298" y="25101"/>
                  </a:lnTo>
                  <a:lnTo>
                    <a:pt x="13065" y="25084"/>
                  </a:lnTo>
                  <a:lnTo>
                    <a:pt x="12825" y="25075"/>
                  </a:lnTo>
                  <a:lnTo>
                    <a:pt x="12578" y="25057"/>
                  </a:lnTo>
                  <a:lnTo>
                    <a:pt x="12338" y="25040"/>
                  </a:lnTo>
                  <a:lnTo>
                    <a:pt x="12218" y="25022"/>
                  </a:lnTo>
                  <a:lnTo>
                    <a:pt x="12098" y="25004"/>
                  </a:lnTo>
                  <a:lnTo>
                    <a:pt x="11985" y="24978"/>
                  </a:lnTo>
                  <a:lnTo>
                    <a:pt x="11873" y="24943"/>
                  </a:lnTo>
                  <a:lnTo>
                    <a:pt x="11768" y="24908"/>
                  </a:lnTo>
                  <a:lnTo>
                    <a:pt x="11663" y="24855"/>
                  </a:lnTo>
                  <a:lnTo>
                    <a:pt x="11573" y="24802"/>
                  </a:lnTo>
                  <a:lnTo>
                    <a:pt x="11483" y="24740"/>
                  </a:lnTo>
                  <a:lnTo>
                    <a:pt x="11400" y="24661"/>
                  </a:lnTo>
                  <a:lnTo>
                    <a:pt x="11325" y="24573"/>
                  </a:lnTo>
                  <a:lnTo>
                    <a:pt x="11258" y="24476"/>
                  </a:lnTo>
                  <a:lnTo>
                    <a:pt x="11205" y="24362"/>
                  </a:lnTo>
                  <a:lnTo>
                    <a:pt x="11153" y="24238"/>
                  </a:lnTo>
                  <a:lnTo>
                    <a:pt x="11123" y="24098"/>
                  </a:lnTo>
                  <a:lnTo>
                    <a:pt x="11093" y="23948"/>
                  </a:lnTo>
                  <a:lnTo>
                    <a:pt x="11078" y="23772"/>
                  </a:lnTo>
                  <a:lnTo>
                    <a:pt x="11078" y="23587"/>
                  </a:lnTo>
                  <a:lnTo>
                    <a:pt x="11093" y="23384"/>
                  </a:lnTo>
                  <a:lnTo>
                    <a:pt x="11115" y="23156"/>
                  </a:lnTo>
                  <a:lnTo>
                    <a:pt x="11160" y="22918"/>
                  </a:lnTo>
                  <a:lnTo>
                    <a:pt x="11168" y="22865"/>
                  </a:lnTo>
                  <a:lnTo>
                    <a:pt x="11168" y="22803"/>
                  </a:lnTo>
                  <a:lnTo>
                    <a:pt x="11168" y="22733"/>
                  </a:lnTo>
                  <a:lnTo>
                    <a:pt x="11160" y="22662"/>
                  </a:lnTo>
                  <a:lnTo>
                    <a:pt x="11145" y="22522"/>
                  </a:lnTo>
                  <a:lnTo>
                    <a:pt x="11115" y="22363"/>
                  </a:lnTo>
                  <a:lnTo>
                    <a:pt x="11085" y="22205"/>
                  </a:lnTo>
                  <a:lnTo>
                    <a:pt x="11055" y="22046"/>
                  </a:lnTo>
                  <a:lnTo>
                    <a:pt x="11033" y="21888"/>
                  </a:lnTo>
                  <a:lnTo>
                    <a:pt x="11018" y="21729"/>
                  </a:lnTo>
                  <a:lnTo>
                    <a:pt x="11018" y="21659"/>
                  </a:lnTo>
                  <a:lnTo>
                    <a:pt x="11025" y="21597"/>
                  </a:lnTo>
                  <a:lnTo>
                    <a:pt x="11033" y="21527"/>
                  </a:lnTo>
                  <a:lnTo>
                    <a:pt x="11048" y="21465"/>
                  </a:lnTo>
                  <a:lnTo>
                    <a:pt x="11070" y="21412"/>
                  </a:lnTo>
                  <a:lnTo>
                    <a:pt x="11093" y="21359"/>
                  </a:lnTo>
                  <a:lnTo>
                    <a:pt x="11130" y="21315"/>
                  </a:lnTo>
                  <a:lnTo>
                    <a:pt x="11168" y="21280"/>
                  </a:lnTo>
                  <a:lnTo>
                    <a:pt x="11220" y="21254"/>
                  </a:lnTo>
                  <a:lnTo>
                    <a:pt x="11280" y="21227"/>
                  </a:lnTo>
                  <a:lnTo>
                    <a:pt x="11348" y="21210"/>
                  </a:lnTo>
                  <a:lnTo>
                    <a:pt x="11430" y="21201"/>
                  </a:lnTo>
                  <a:lnTo>
                    <a:pt x="11520" y="21210"/>
                  </a:lnTo>
                  <a:lnTo>
                    <a:pt x="11618" y="21219"/>
                  </a:lnTo>
                  <a:lnTo>
                    <a:pt x="11738" y="21236"/>
                  </a:lnTo>
                  <a:lnTo>
                    <a:pt x="11858" y="21271"/>
                  </a:lnTo>
                  <a:lnTo>
                    <a:pt x="11955" y="21298"/>
                  </a:lnTo>
                  <a:lnTo>
                    <a:pt x="12060" y="21315"/>
                  </a:lnTo>
                  <a:lnTo>
                    <a:pt x="12173" y="21324"/>
                  </a:lnTo>
                  <a:lnTo>
                    <a:pt x="12285" y="21333"/>
                  </a:lnTo>
                  <a:lnTo>
                    <a:pt x="12518" y="21333"/>
                  </a:lnTo>
                  <a:lnTo>
                    <a:pt x="12765" y="21333"/>
                  </a:lnTo>
                  <a:lnTo>
                    <a:pt x="13013" y="21333"/>
                  </a:lnTo>
                  <a:lnTo>
                    <a:pt x="13260" y="21342"/>
                  </a:lnTo>
                  <a:lnTo>
                    <a:pt x="13373" y="21351"/>
                  </a:lnTo>
                  <a:lnTo>
                    <a:pt x="13493" y="21368"/>
                  </a:lnTo>
                  <a:lnTo>
                    <a:pt x="13605" y="21386"/>
                  </a:lnTo>
                  <a:lnTo>
                    <a:pt x="13718" y="21412"/>
                  </a:lnTo>
                  <a:lnTo>
                    <a:pt x="13823" y="21456"/>
                  </a:lnTo>
                  <a:lnTo>
                    <a:pt x="13920" y="21500"/>
                  </a:lnTo>
                  <a:lnTo>
                    <a:pt x="14010" y="21562"/>
                  </a:lnTo>
                  <a:lnTo>
                    <a:pt x="14100" y="21632"/>
                  </a:lnTo>
                  <a:lnTo>
                    <a:pt x="14175" y="21712"/>
                  </a:lnTo>
                  <a:lnTo>
                    <a:pt x="14250" y="21808"/>
                  </a:lnTo>
                  <a:lnTo>
                    <a:pt x="14310" y="21914"/>
                  </a:lnTo>
                  <a:lnTo>
                    <a:pt x="14363" y="22037"/>
                  </a:lnTo>
                  <a:lnTo>
                    <a:pt x="14408" y="22178"/>
                  </a:lnTo>
                  <a:lnTo>
                    <a:pt x="14438" y="22337"/>
                  </a:lnTo>
                  <a:lnTo>
                    <a:pt x="14460" y="22522"/>
                  </a:lnTo>
                  <a:lnTo>
                    <a:pt x="14468" y="22715"/>
                  </a:lnTo>
                  <a:lnTo>
                    <a:pt x="14460" y="22927"/>
                  </a:lnTo>
                  <a:lnTo>
                    <a:pt x="14445" y="23173"/>
                  </a:lnTo>
                  <a:lnTo>
                    <a:pt x="14408" y="23428"/>
                  </a:lnTo>
                  <a:lnTo>
                    <a:pt x="14363" y="23710"/>
                  </a:lnTo>
                  <a:lnTo>
                    <a:pt x="14348" y="23754"/>
                  </a:lnTo>
                  <a:lnTo>
                    <a:pt x="14340" y="23789"/>
                  </a:lnTo>
                  <a:lnTo>
                    <a:pt x="14340" y="23842"/>
                  </a:lnTo>
                  <a:lnTo>
                    <a:pt x="14340" y="23895"/>
                  </a:lnTo>
                  <a:lnTo>
                    <a:pt x="14348" y="24010"/>
                  </a:lnTo>
                  <a:lnTo>
                    <a:pt x="14363" y="24142"/>
                  </a:lnTo>
                  <a:lnTo>
                    <a:pt x="14385" y="24282"/>
                  </a:lnTo>
                  <a:lnTo>
                    <a:pt x="14408" y="24423"/>
                  </a:lnTo>
                  <a:lnTo>
                    <a:pt x="14423" y="24573"/>
                  </a:lnTo>
                  <a:lnTo>
                    <a:pt x="14430" y="24714"/>
                  </a:lnTo>
                  <a:lnTo>
                    <a:pt x="14430" y="24784"/>
                  </a:lnTo>
                  <a:lnTo>
                    <a:pt x="14423" y="24846"/>
                  </a:lnTo>
                  <a:lnTo>
                    <a:pt x="14415" y="24908"/>
                  </a:lnTo>
                  <a:lnTo>
                    <a:pt x="14400" y="24969"/>
                  </a:lnTo>
                  <a:lnTo>
                    <a:pt x="14385" y="25022"/>
                  </a:lnTo>
                  <a:lnTo>
                    <a:pt x="14363" y="25066"/>
                  </a:lnTo>
                  <a:lnTo>
                    <a:pt x="14333" y="25110"/>
                  </a:lnTo>
                  <a:lnTo>
                    <a:pt x="14295" y="25145"/>
                  </a:lnTo>
                  <a:lnTo>
                    <a:pt x="14250" y="25180"/>
                  </a:lnTo>
                  <a:lnTo>
                    <a:pt x="14198" y="25207"/>
                  </a:lnTo>
                  <a:lnTo>
                    <a:pt x="14145" y="25224"/>
                  </a:lnTo>
                  <a:lnTo>
                    <a:pt x="14078" y="25233"/>
                  </a:lnTo>
                  <a:lnTo>
                    <a:pt x="13995" y="25233"/>
                  </a:lnTo>
                  <a:lnTo>
                    <a:pt x="13913" y="25224"/>
                  </a:lnTo>
                  <a:lnTo>
                    <a:pt x="13815" y="25198"/>
                  </a:lnTo>
                  <a:lnTo>
                    <a:pt x="13710" y="25172"/>
                  </a:lnTo>
                  <a:close/>
                  <a:moveTo>
                    <a:pt x="14468" y="47120"/>
                  </a:moveTo>
                  <a:lnTo>
                    <a:pt x="14445" y="47464"/>
                  </a:lnTo>
                  <a:lnTo>
                    <a:pt x="14430" y="47789"/>
                  </a:lnTo>
                  <a:lnTo>
                    <a:pt x="14423" y="47948"/>
                  </a:lnTo>
                  <a:lnTo>
                    <a:pt x="14408" y="48106"/>
                  </a:lnTo>
                  <a:lnTo>
                    <a:pt x="14385" y="48247"/>
                  </a:lnTo>
                  <a:lnTo>
                    <a:pt x="14348" y="48370"/>
                  </a:lnTo>
                  <a:lnTo>
                    <a:pt x="14325" y="48432"/>
                  </a:lnTo>
                  <a:lnTo>
                    <a:pt x="14303" y="48494"/>
                  </a:lnTo>
                  <a:lnTo>
                    <a:pt x="14273" y="48547"/>
                  </a:lnTo>
                  <a:lnTo>
                    <a:pt x="14235" y="48591"/>
                  </a:lnTo>
                  <a:lnTo>
                    <a:pt x="14198" y="48643"/>
                  </a:lnTo>
                  <a:lnTo>
                    <a:pt x="14153" y="48679"/>
                  </a:lnTo>
                  <a:lnTo>
                    <a:pt x="14100" y="48714"/>
                  </a:lnTo>
                  <a:lnTo>
                    <a:pt x="14040" y="48749"/>
                  </a:lnTo>
                  <a:lnTo>
                    <a:pt x="13973" y="48775"/>
                  </a:lnTo>
                  <a:lnTo>
                    <a:pt x="13905" y="48793"/>
                  </a:lnTo>
                  <a:lnTo>
                    <a:pt x="13830" y="48811"/>
                  </a:lnTo>
                  <a:lnTo>
                    <a:pt x="13740" y="48819"/>
                  </a:lnTo>
                  <a:lnTo>
                    <a:pt x="13650" y="48819"/>
                  </a:lnTo>
                  <a:lnTo>
                    <a:pt x="13545" y="48819"/>
                  </a:lnTo>
                  <a:lnTo>
                    <a:pt x="13433" y="48802"/>
                  </a:lnTo>
                  <a:lnTo>
                    <a:pt x="13313" y="48784"/>
                  </a:lnTo>
                  <a:lnTo>
                    <a:pt x="12863" y="48723"/>
                  </a:lnTo>
                  <a:lnTo>
                    <a:pt x="12420" y="48661"/>
                  </a:lnTo>
                  <a:lnTo>
                    <a:pt x="12210" y="48617"/>
                  </a:lnTo>
                  <a:lnTo>
                    <a:pt x="12008" y="48564"/>
                  </a:lnTo>
                  <a:lnTo>
                    <a:pt x="11918" y="48520"/>
                  </a:lnTo>
                  <a:lnTo>
                    <a:pt x="11820" y="48485"/>
                  </a:lnTo>
                  <a:lnTo>
                    <a:pt x="11738" y="48432"/>
                  </a:lnTo>
                  <a:lnTo>
                    <a:pt x="11655" y="48379"/>
                  </a:lnTo>
                  <a:lnTo>
                    <a:pt x="11573" y="48318"/>
                  </a:lnTo>
                  <a:lnTo>
                    <a:pt x="11505" y="48256"/>
                  </a:lnTo>
                  <a:lnTo>
                    <a:pt x="11438" y="48177"/>
                  </a:lnTo>
                  <a:lnTo>
                    <a:pt x="11378" y="48089"/>
                  </a:lnTo>
                  <a:lnTo>
                    <a:pt x="11318" y="47992"/>
                  </a:lnTo>
                  <a:lnTo>
                    <a:pt x="11273" y="47895"/>
                  </a:lnTo>
                  <a:lnTo>
                    <a:pt x="11228" y="47772"/>
                  </a:lnTo>
                  <a:lnTo>
                    <a:pt x="11190" y="47649"/>
                  </a:lnTo>
                  <a:lnTo>
                    <a:pt x="11168" y="47508"/>
                  </a:lnTo>
                  <a:lnTo>
                    <a:pt x="11145" y="47358"/>
                  </a:lnTo>
                  <a:lnTo>
                    <a:pt x="11138" y="47200"/>
                  </a:lnTo>
                  <a:lnTo>
                    <a:pt x="11138" y="47015"/>
                  </a:lnTo>
                  <a:lnTo>
                    <a:pt x="11138" y="46830"/>
                  </a:lnTo>
                  <a:lnTo>
                    <a:pt x="11160" y="46618"/>
                  </a:lnTo>
                  <a:lnTo>
                    <a:pt x="11183" y="46398"/>
                  </a:lnTo>
                  <a:lnTo>
                    <a:pt x="11220" y="46161"/>
                  </a:lnTo>
                  <a:lnTo>
                    <a:pt x="11228" y="46108"/>
                  </a:lnTo>
                  <a:lnTo>
                    <a:pt x="11220" y="46029"/>
                  </a:lnTo>
                  <a:lnTo>
                    <a:pt x="11205" y="45932"/>
                  </a:lnTo>
                  <a:lnTo>
                    <a:pt x="11190" y="45817"/>
                  </a:lnTo>
                  <a:lnTo>
                    <a:pt x="11168" y="45703"/>
                  </a:lnTo>
                  <a:lnTo>
                    <a:pt x="11153" y="45571"/>
                  </a:lnTo>
                  <a:lnTo>
                    <a:pt x="11145" y="45448"/>
                  </a:lnTo>
                  <a:lnTo>
                    <a:pt x="11145" y="45324"/>
                  </a:lnTo>
                  <a:lnTo>
                    <a:pt x="11145" y="45263"/>
                  </a:lnTo>
                  <a:lnTo>
                    <a:pt x="11160" y="45210"/>
                  </a:lnTo>
                  <a:lnTo>
                    <a:pt x="11175" y="45157"/>
                  </a:lnTo>
                  <a:lnTo>
                    <a:pt x="11190" y="45104"/>
                  </a:lnTo>
                  <a:lnTo>
                    <a:pt x="11213" y="45051"/>
                  </a:lnTo>
                  <a:lnTo>
                    <a:pt x="11250" y="45007"/>
                  </a:lnTo>
                  <a:lnTo>
                    <a:pt x="11280" y="44972"/>
                  </a:lnTo>
                  <a:lnTo>
                    <a:pt x="11325" y="44937"/>
                  </a:lnTo>
                  <a:lnTo>
                    <a:pt x="11378" y="44910"/>
                  </a:lnTo>
                  <a:lnTo>
                    <a:pt x="11438" y="44884"/>
                  </a:lnTo>
                  <a:lnTo>
                    <a:pt x="11505" y="44866"/>
                  </a:lnTo>
                  <a:lnTo>
                    <a:pt x="11580" y="44858"/>
                  </a:lnTo>
                  <a:lnTo>
                    <a:pt x="11663" y="44858"/>
                  </a:lnTo>
                  <a:lnTo>
                    <a:pt x="11760" y="44866"/>
                  </a:lnTo>
                  <a:lnTo>
                    <a:pt x="11865" y="44884"/>
                  </a:lnTo>
                  <a:lnTo>
                    <a:pt x="11978" y="44910"/>
                  </a:lnTo>
                  <a:lnTo>
                    <a:pt x="12180" y="44946"/>
                  </a:lnTo>
                  <a:lnTo>
                    <a:pt x="12398" y="44972"/>
                  </a:lnTo>
                  <a:lnTo>
                    <a:pt x="12623" y="44999"/>
                  </a:lnTo>
                  <a:lnTo>
                    <a:pt x="12848" y="45016"/>
                  </a:lnTo>
                  <a:lnTo>
                    <a:pt x="13073" y="45043"/>
                  </a:lnTo>
                  <a:lnTo>
                    <a:pt x="13298" y="45078"/>
                  </a:lnTo>
                  <a:lnTo>
                    <a:pt x="13403" y="45095"/>
                  </a:lnTo>
                  <a:lnTo>
                    <a:pt x="13508" y="45122"/>
                  </a:lnTo>
                  <a:lnTo>
                    <a:pt x="13613" y="45157"/>
                  </a:lnTo>
                  <a:lnTo>
                    <a:pt x="13718" y="45192"/>
                  </a:lnTo>
                  <a:lnTo>
                    <a:pt x="13808" y="45236"/>
                  </a:lnTo>
                  <a:lnTo>
                    <a:pt x="13905" y="45280"/>
                  </a:lnTo>
                  <a:lnTo>
                    <a:pt x="13988" y="45342"/>
                  </a:lnTo>
                  <a:lnTo>
                    <a:pt x="14070" y="45412"/>
                  </a:lnTo>
                  <a:lnTo>
                    <a:pt x="14145" y="45483"/>
                  </a:lnTo>
                  <a:lnTo>
                    <a:pt x="14213" y="45571"/>
                  </a:lnTo>
                  <a:lnTo>
                    <a:pt x="14280" y="45668"/>
                  </a:lnTo>
                  <a:lnTo>
                    <a:pt x="14333" y="45773"/>
                  </a:lnTo>
                  <a:lnTo>
                    <a:pt x="14385" y="45897"/>
                  </a:lnTo>
                  <a:lnTo>
                    <a:pt x="14423" y="46029"/>
                  </a:lnTo>
                  <a:lnTo>
                    <a:pt x="14453" y="46169"/>
                  </a:lnTo>
                  <a:lnTo>
                    <a:pt x="14475" y="46328"/>
                  </a:lnTo>
                  <a:lnTo>
                    <a:pt x="14490" y="46504"/>
                  </a:lnTo>
                  <a:lnTo>
                    <a:pt x="14490" y="46698"/>
                  </a:lnTo>
                  <a:lnTo>
                    <a:pt x="14483" y="46900"/>
                  </a:lnTo>
                  <a:lnTo>
                    <a:pt x="14468" y="47120"/>
                  </a:lnTo>
                  <a:close/>
                  <a:moveTo>
                    <a:pt x="16283" y="38765"/>
                  </a:moveTo>
                  <a:lnTo>
                    <a:pt x="16065" y="38739"/>
                  </a:lnTo>
                  <a:lnTo>
                    <a:pt x="15855" y="38712"/>
                  </a:lnTo>
                  <a:lnTo>
                    <a:pt x="15660" y="38686"/>
                  </a:lnTo>
                  <a:lnTo>
                    <a:pt x="15465" y="38651"/>
                  </a:lnTo>
                  <a:lnTo>
                    <a:pt x="15285" y="38607"/>
                  </a:lnTo>
                  <a:lnTo>
                    <a:pt x="15120" y="38545"/>
                  </a:lnTo>
                  <a:lnTo>
                    <a:pt x="15045" y="38510"/>
                  </a:lnTo>
                  <a:lnTo>
                    <a:pt x="14970" y="38475"/>
                  </a:lnTo>
                  <a:lnTo>
                    <a:pt x="14895" y="38431"/>
                  </a:lnTo>
                  <a:lnTo>
                    <a:pt x="14828" y="38387"/>
                  </a:lnTo>
                  <a:lnTo>
                    <a:pt x="14768" y="38334"/>
                  </a:lnTo>
                  <a:lnTo>
                    <a:pt x="14708" y="38272"/>
                  </a:lnTo>
                  <a:lnTo>
                    <a:pt x="14655" y="38211"/>
                  </a:lnTo>
                  <a:lnTo>
                    <a:pt x="14610" y="38149"/>
                  </a:lnTo>
                  <a:lnTo>
                    <a:pt x="14565" y="38078"/>
                  </a:lnTo>
                  <a:lnTo>
                    <a:pt x="14528" y="37999"/>
                  </a:lnTo>
                  <a:lnTo>
                    <a:pt x="14490" y="37911"/>
                  </a:lnTo>
                  <a:lnTo>
                    <a:pt x="14460" y="37814"/>
                  </a:lnTo>
                  <a:lnTo>
                    <a:pt x="14445" y="37718"/>
                  </a:lnTo>
                  <a:lnTo>
                    <a:pt x="14423" y="37612"/>
                  </a:lnTo>
                  <a:lnTo>
                    <a:pt x="14415" y="37497"/>
                  </a:lnTo>
                  <a:lnTo>
                    <a:pt x="14415" y="37374"/>
                  </a:lnTo>
                  <a:lnTo>
                    <a:pt x="14415" y="37242"/>
                  </a:lnTo>
                  <a:lnTo>
                    <a:pt x="14423" y="37101"/>
                  </a:lnTo>
                  <a:lnTo>
                    <a:pt x="14438" y="36960"/>
                  </a:lnTo>
                  <a:lnTo>
                    <a:pt x="14468" y="36802"/>
                  </a:lnTo>
                  <a:lnTo>
                    <a:pt x="14475" y="36731"/>
                  </a:lnTo>
                  <a:lnTo>
                    <a:pt x="14475" y="36661"/>
                  </a:lnTo>
                  <a:lnTo>
                    <a:pt x="14475" y="36582"/>
                  </a:lnTo>
                  <a:lnTo>
                    <a:pt x="14475" y="36503"/>
                  </a:lnTo>
                  <a:lnTo>
                    <a:pt x="14460" y="36335"/>
                  </a:lnTo>
                  <a:lnTo>
                    <a:pt x="14438" y="36159"/>
                  </a:lnTo>
                  <a:lnTo>
                    <a:pt x="14415" y="35983"/>
                  </a:lnTo>
                  <a:lnTo>
                    <a:pt x="14393" y="35807"/>
                  </a:lnTo>
                  <a:lnTo>
                    <a:pt x="14378" y="35631"/>
                  </a:lnTo>
                  <a:lnTo>
                    <a:pt x="14378" y="35464"/>
                  </a:lnTo>
                  <a:lnTo>
                    <a:pt x="14378" y="35384"/>
                  </a:lnTo>
                  <a:lnTo>
                    <a:pt x="14385" y="35314"/>
                  </a:lnTo>
                  <a:lnTo>
                    <a:pt x="14400" y="35244"/>
                  </a:lnTo>
                  <a:lnTo>
                    <a:pt x="14423" y="35182"/>
                  </a:lnTo>
                  <a:lnTo>
                    <a:pt x="14445" y="35120"/>
                  </a:lnTo>
                  <a:lnTo>
                    <a:pt x="14475" y="35067"/>
                  </a:lnTo>
                  <a:lnTo>
                    <a:pt x="14520" y="35015"/>
                  </a:lnTo>
                  <a:lnTo>
                    <a:pt x="14565" y="34971"/>
                  </a:lnTo>
                  <a:lnTo>
                    <a:pt x="14625" y="34935"/>
                  </a:lnTo>
                  <a:lnTo>
                    <a:pt x="14685" y="34909"/>
                  </a:lnTo>
                  <a:lnTo>
                    <a:pt x="14760" y="34891"/>
                  </a:lnTo>
                  <a:lnTo>
                    <a:pt x="14850" y="34883"/>
                  </a:lnTo>
                  <a:lnTo>
                    <a:pt x="14940" y="34883"/>
                  </a:lnTo>
                  <a:lnTo>
                    <a:pt x="15053" y="34891"/>
                  </a:lnTo>
                  <a:lnTo>
                    <a:pt x="15165" y="34918"/>
                  </a:lnTo>
                  <a:lnTo>
                    <a:pt x="15300" y="34944"/>
                  </a:lnTo>
                  <a:lnTo>
                    <a:pt x="15465" y="34979"/>
                  </a:lnTo>
                  <a:lnTo>
                    <a:pt x="15645" y="35006"/>
                  </a:lnTo>
                  <a:lnTo>
                    <a:pt x="15840" y="35023"/>
                  </a:lnTo>
                  <a:lnTo>
                    <a:pt x="16043" y="35041"/>
                  </a:lnTo>
                  <a:lnTo>
                    <a:pt x="16245" y="35067"/>
                  </a:lnTo>
                  <a:lnTo>
                    <a:pt x="16448" y="35094"/>
                  </a:lnTo>
                  <a:lnTo>
                    <a:pt x="16545" y="35112"/>
                  </a:lnTo>
                  <a:lnTo>
                    <a:pt x="16643" y="35138"/>
                  </a:lnTo>
                  <a:lnTo>
                    <a:pt x="16733" y="35164"/>
                  </a:lnTo>
                  <a:lnTo>
                    <a:pt x="16823" y="35191"/>
                  </a:lnTo>
                  <a:lnTo>
                    <a:pt x="16913" y="35226"/>
                  </a:lnTo>
                  <a:lnTo>
                    <a:pt x="16995" y="35270"/>
                  </a:lnTo>
                  <a:lnTo>
                    <a:pt x="17070" y="35323"/>
                  </a:lnTo>
                  <a:lnTo>
                    <a:pt x="17145" y="35376"/>
                  </a:lnTo>
                  <a:lnTo>
                    <a:pt x="17205" y="35437"/>
                  </a:lnTo>
                  <a:lnTo>
                    <a:pt x="17265" y="35508"/>
                  </a:lnTo>
                  <a:lnTo>
                    <a:pt x="17318" y="35587"/>
                  </a:lnTo>
                  <a:lnTo>
                    <a:pt x="17363" y="35666"/>
                  </a:lnTo>
                  <a:lnTo>
                    <a:pt x="17400" y="35763"/>
                  </a:lnTo>
                  <a:lnTo>
                    <a:pt x="17423" y="35869"/>
                  </a:lnTo>
                  <a:lnTo>
                    <a:pt x="17445" y="35983"/>
                  </a:lnTo>
                  <a:lnTo>
                    <a:pt x="17445" y="36115"/>
                  </a:lnTo>
                  <a:lnTo>
                    <a:pt x="17445" y="36256"/>
                  </a:lnTo>
                  <a:lnTo>
                    <a:pt x="17430" y="36406"/>
                  </a:lnTo>
                  <a:lnTo>
                    <a:pt x="17400" y="36564"/>
                  </a:lnTo>
                  <a:lnTo>
                    <a:pt x="17363" y="36740"/>
                  </a:lnTo>
                  <a:lnTo>
                    <a:pt x="17355" y="37154"/>
                  </a:lnTo>
                  <a:lnTo>
                    <a:pt x="17363" y="37550"/>
                  </a:lnTo>
                  <a:lnTo>
                    <a:pt x="17363" y="37735"/>
                  </a:lnTo>
                  <a:lnTo>
                    <a:pt x="17363" y="37911"/>
                  </a:lnTo>
                  <a:lnTo>
                    <a:pt x="17348" y="38078"/>
                  </a:lnTo>
                  <a:lnTo>
                    <a:pt x="17318" y="38228"/>
                  </a:lnTo>
                  <a:lnTo>
                    <a:pt x="17303" y="38299"/>
                  </a:lnTo>
                  <a:lnTo>
                    <a:pt x="17280" y="38360"/>
                  </a:lnTo>
                  <a:lnTo>
                    <a:pt x="17250" y="38422"/>
                  </a:lnTo>
                  <a:lnTo>
                    <a:pt x="17220" y="38483"/>
                  </a:lnTo>
                  <a:lnTo>
                    <a:pt x="17183" y="38536"/>
                  </a:lnTo>
                  <a:lnTo>
                    <a:pt x="17138" y="38580"/>
                  </a:lnTo>
                  <a:lnTo>
                    <a:pt x="17085" y="38624"/>
                  </a:lnTo>
                  <a:lnTo>
                    <a:pt x="17025" y="38668"/>
                  </a:lnTo>
                  <a:lnTo>
                    <a:pt x="16965" y="38695"/>
                  </a:lnTo>
                  <a:lnTo>
                    <a:pt x="16890" y="38730"/>
                  </a:lnTo>
                  <a:lnTo>
                    <a:pt x="16808" y="38748"/>
                  </a:lnTo>
                  <a:lnTo>
                    <a:pt x="16725" y="38765"/>
                  </a:lnTo>
                  <a:lnTo>
                    <a:pt x="16628" y="38774"/>
                  </a:lnTo>
                  <a:lnTo>
                    <a:pt x="16523" y="38774"/>
                  </a:lnTo>
                  <a:lnTo>
                    <a:pt x="16403" y="38774"/>
                  </a:lnTo>
                  <a:lnTo>
                    <a:pt x="16283" y="38765"/>
                  </a:lnTo>
                  <a:close/>
                  <a:moveTo>
                    <a:pt x="17348" y="47948"/>
                  </a:moveTo>
                  <a:lnTo>
                    <a:pt x="17348" y="47798"/>
                  </a:lnTo>
                  <a:lnTo>
                    <a:pt x="17340" y="47631"/>
                  </a:lnTo>
                  <a:lnTo>
                    <a:pt x="17325" y="47464"/>
                  </a:lnTo>
                  <a:lnTo>
                    <a:pt x="17310" y="47288"/>
                  </a:lnTo>
                  <a:lnTo>
                    <a:pt x="17288" y="47112"/>
                  </a:lnTo>
                  <a:lnTo>
                    <a:pt x="17280" y="46935"/>
                  </a:lnTo>
                  <a:lnTo>
                    <a:pt x="17273" y="46768"/>
                  </a:lnTo>
                  <a:lnTo>
                    <a:pt x="17280" y="46601"/>
                  </a:lnTo>
                  <a:lnTo>
                    <a:pt x="17288" y="46522"/>
                  </a:lnTo>
                  <a:lnTo>
                    <a:pt x="17303" y="46451"/>
                  </a:lnTo>
                  <a:lnTo>
                    <a:pt x="17318" y="46372"/>
                  </a:lnTo>
                  <a:lnTo>
                    <a:pt x="17340" y="46310"/>
                  </a:lnTo>
                  <a:lnTo>
                    <a:pt x="17370" y="46240"/>
                  </a:lnTo>
                  <a:lnTo>
                    <a:pt x="17408" y="46187"/>
                  </a:lnTo>
                  <a:lnTo>
                    <a:pt x="17445" y="46134"/>
                  </a:lnTo>
                  <a:lnTo>
                    <a:pt x="17498" y="46081"/>
                  </a:lnTo>
                  <a:lnTo>
                    <a:pt x="17550" y="46037"/>
                  </a:lnTo>
                  <a:lnTo>
                    <a:pt x="17618" y="46002"/>
                  </a:lnTo>
                  <a:lnTo>
                    <a:pt x="17685" y="45976"/>
                  </a:lnTo>
                  <a:lnTo>
                    <a:pt x="17768" y="45949"/>
                  </a:lnTo>
                  <a:lnTo>
                    <a:pt x="17858" y="45932"/>
                  </a:lnTo>
                  <a:lnTo>
                    <a:pt x="17955" y="45932"/>
                  </a:lnTo>
                  <a:lnTo>
                    <a:pt x="18068" y="45932"/>
                  </a:lnTo>
                  <a:lnTo>
                    <a:pt x="18188" y="45941"/>
                  </a:lnTo>
                  <a:lnTo>
                    <a:pt x="18360" y="45958"/>
                  </a:lnTo>
                  <a:lnTo>
                    <a:pt x="18510" y="46002"/>
                  </a:lnTo>
                  <a:lnTo>
                    <a:pt x="18645" y="46046"/>
                  </a:lnTo>
                  <a:lnTo>
                    <a:pt x="18765" y="46099"/>
                  </a:lnTo>
                  <a:lnTo>
                    <a:pt x="18870" y="46169"/>
                  </a:lnTo>
                  <a:lnTo>
                    <a:pt x="18953" y="46240"/>
                  </a:lnTo>
                  <a:lnTo>
                    <a:pt x="19028" y="46328"/>
                  </a:lnTo>
                  <a:lnTo>
                    <a:pt x="19088" y="46416"/>
                  </a:lnTo>
                  <a:lnTo>
                    <a:pt x="19140" y="46513"/>
                  </a:lnTo>
                  <a:lnTo>
                    <a:pt x="19178" y="46610"/>
                  </a:lnTo>
                  <a:lnTo>
                    <a:pt x="19208" y="46724"/>
                  </a:lnTo>
                  <a:lnTo>
                    <a:pt x="19230" y="46839"/>
                  </a:lnTo>
                  <a:lnTo>
                    <a:pt x="19245" y="46953"/>
                  </a:lnTo>
                  <a:lnTo>
                    <a:pt x="19253" y="47076"/>
                  </a:lnTo>
                  <a:lnTo>
                    <a:pt x="19253" y="47200"/>
                  </a:lnTo>
                  <a:lnTo>
                    <a:pt x="19253" y="47332"/>
                  </a:lnTo>
                  <a:lnTo>
                    <a:pt x="19245" y="47596"/>
                  </a:lnTo>
                  <a:lnTo>
                    <a:pt x="19223" y="47860"/>
                  </a:lnTo>
                  <a:lnTo>
                    <a:pt x="19215" y="48133"/>
                  </a:lnTo>
                  <a:lnTo>
                    <a:pt x="19215" y="48397"/>
                  </a:lnTo>
                  <a:lnTo>
                    <a:pt x="19215" y="48520"/>
                  </a:lnTo>
                  <a:lnTo>
                    <a:pt x="19230" y="48643"/>
                  </a:lnTo>
                  <a:lnTo>
                    <a:pt x="19253" y="48767"/>
                  </a:lnTo>
                  <a:lnTo>
                    <a:pt x="19283" y="48890"/>
                  </a:lnTo>
                  <a:lnTo>
                    <a:pt x="19320" y="48996"/>
                  </a:lnTo>
                  <a:lnTo>
                    <a:pt x="19365" y="49110"/>
                  </a:lnTo>
                  <a:lnTo>
                    <a:pt x="19425" y="49207"/>
                  </a:lnTo>
                  <a:lnTo>
                    <a:pt x="19500" y="49304"/>
                  </a:lnTo>
                  <a:lnTo>
                    <a:pt x="19410" y="49295"/>
                  </a:lnTo>
                  <a:lnTo>
                    <a:pt x="19320" y="49286"/>
                  </a:lnTo>
                  <a:lnTo>
                    <a:pt x="19230" y="49286"/>
                  </a:lnTo>
                  <a:lnTo>
                    <a:pt x="19133" y="49286"/>
                  </a:lnTo>
                  <a:lnTo>
                    <a:pt x="18945" y="49304"/>
                  </a:lnTo>
                  <a:lnTo>
                    <a:pt x="18758" y="49321"/>
                  </a:lnTo>
                  <a:lnTo>
                    <a:pt x="18563" y="49339"/>
                  </a:lnTo>
                  <a:lnTo>
                    <a:pt x="18383" y="49357"/>
                  </a:lnTo>
                  <a:lnTo>
                    <a:pt x="18203" y="49357"/>
                  </a:lnTo>
                  <a:lnTo>
                    <a:pt x="18030" y="49348"/>
                  </a:lnTo>
                  <a:lnTo>
                    <a:pt x="17955" y="49330"/>
                  </a:lnTo>
                  <a:lnTo>
                    <a:pt x="17873" y="49313"/>
                  </a:lnTo>
                  <a:lnTo>
                    <a:pt x="17805" y="49286"/>
                  </a:lnTo>
                  <a:lnTo>
                    <a:pt x="17730" y="49242"/>
                  </a:lnTo>
                  <a:lnTo>
                    <a:pt x="17670" y="49198"/>
                  </a:lnTo>
                  <a:lnTo>
                    <a:pt x="17610" y="49145"/>
                  </a:lnTo>
                  <a:lnTo>
                    <a:pt x="17558" y="49084"/>
                  </a:lnTo>
                  <a:lnTo>
                    <a:pt x="17505" y="49013"/>
                  </a:lnTo>
                  <a:lnTo>
                    <a:pt x="17460" y="48925"/>
                  </a:lnTo>
                  <a:lnTo>
                    <a:pt x="17423" y="48828"/>
                  </a:lnTo>
                  <a:lnTo>
                    <a:pt x="17393" y="48714"/>
                  </a:lnTo>
                  <a:lnTo>
                    <a:pt x="17370" y="48591"/>
                  </a:lnTo>
                  <a:lnTo>
                    <a:pt x="17355" y="48450"/>
                  </a:lnTo>
                  <a:lnTo>
                    <a:pt x="17340" y="48300"/>
                  </a:lnTo>
                  <a:lnTo>
                    <a:pt x="17340" y="48133"/>
                  </a:lnTo>
                  <a:lnTo>
                    <a:pt x="17348" y="47948"/>
                  </a:lnTo>
                  <a:close/>
                  <a:moveTo>
                    <a:pt x="20625" y="24098"/>
                  </a:moveTo>
                  <a:lnTo>
                    <a:pt x="20625" y="24485"/>
                  </a:lnTo>
                  <a:lnTo>
                    <a:pt x="20618" y="24855"/>
                  </a:lnTo>
                  <a:lnTo>
                    <a:pt x="20610" y="25031"/>
                  </a:lnTo>
                  <a:lnTo>
                    <a:pt x="20588" y="25198"/>
                  </a:lnTo>
                  <a:lnTo>
                    <a:pt x="20580" y="25269"/>
                  </a:lnTo>
                  <a:lnTo>
                    <a:pt x="20558" y="25348"/>
                  </a:lnTo>
                  <a:lnTo>
                    <a:pt x="20543" y="25418"/>
                  </a:lnTo>
                  <a:lnTo>
                    <a:pt x="20513" y="25480"/>
                  </a:lnTo>
                  <a:lnTo>
                    <a:pt x="20490" y="25550"/>
                  </a:lnTo>
                  <a:lnTo>
                    <a:pt x="20453" y="25603"/>
                  </a:lnTo>
                  <a:lnTo>
                    <a:pt x="20415" y="25665"/>
                  </a:lnTo>
                  <a:lnTo>
                    <a:pt x="20378" y="25718"/>
                  </a:lnTo>
                  <a:lnTo>
                    <a:pt x="20325" y="25762"/>
                  </a:lnTo>
                  <a:lnTo>
                    <a:pt x="20273" y="25797"/>
                  </a:lnTo>
                  <a:lnTo>
                    <a:pt x="20213" y="25841"/>
                  </a:lnTo>
                  <a:lnTo>
                    <a:pt x="20145" y="25867"/>
                  </a:lnTo>
                  <a:lnTo>
                    <a:pt x="20078" y="25894"/>
                  </a:lnTo>
                  <a:lnTo>
                    <a:pt x="19995" y="25911"/>
                  </a:lnTo>
                  <a:lnTo>
                    <a:pt x="19905" y="25929"/>
                  </a:lnTo>
                  <a:lnTo>
                    <a:pt x="19815" y="25938"/>
                  </a:lnTo>
                  <a:lnTo>
                    <a:pt x="19710" y="25938"/>
                  </a:lnTo>
                  <a:lnTo>
                    <a:pt x="19598" y="25929"/>
                  </a:lnTo>
                  <a:lnTo>
                    <a:pt x="19478" y="25920"/>
                  </a:lnTo>
                  <a:lnTo>
                    <a:pt x="19350" y="25902"/>
                  </a:lnTo>
                  <a:lnTo>
                    <a:pt x="18938" y="25841"/>
                  </a:lnTo>
                  <a:lnTo>
                    <a:pt x="18548" y="25779"/>
                  </a:lnTo>
                  <a:lnTo>
                    <a:pt x="18368" y="25735"/>
                  </a:lnTo>
                  <a:lnTo>
                    <a:pt x="18195" y="25682"/>
                  </a:lnTo>
                  <a:lnTo>
                    <a:pt x="18113" y="25656"/>
                  </a:lnTo>
                  <a:lnTo>
                    <a:pt x="18030" y="25621"/>
                  </a:lnTo>
                  <a:lnTo>
                    <a:pt x="17955" y="25585"/>
                  </a:lnTo>
                  <a:lnTo>
                    <a:pt x="17880" y="25541"/>
                  </a:lnTo>
                  <a:lnTo>
                    <a:pt x="17813" y="25489"/>
                  </a:lnTo>
                  <a:lnTo>
                    <a:pt x="17745" y="25436"/>
                  </a:lnTo>
                  <a:lnTo>
                    <a:pt x="17685" y="25374"/>
                  </a:lnTo>
                  <a:lnTo>
                    <a:pt x="17625" y="25313"/>
                  </a:lnTo>
                  <a:lnTo>
                    <a:pt x="17573" y="25242"/>
                  </a:lnTo>
                  <a:lnTo>
                    <a:pt x="17520" y="25154"/>
                  </a:lnTo>
                  <a:lnTo>
                    <a:pt x="17475" y="25066"/>
                  </a:lnTo>
                  <a:lnTo>
                    <a:pt x="17430" y="24969"/>
                  </a:lnTo>
                  <a:lnTo>
                    <a:pt x="17393" y="24864"/>
                  </a:lnTo>
                  <a:lnTo>
                    <a:pt x="17363" y="24749"/>
                  </a:lnTo>
                  <a:lnTo>
                    <a:pt x="17333" y="24626"/>
                  </a:lnTo>
                  <a:lnTo>
                    <a:pt x="17310" y="24485"/>
                  </a:lnTo>
                  <a:lnTo>
                    <a:pt x="17295" y="24344"/>
                  </a:lnTo>
                  <a:lnTo>
                    <a:pt x="17280" y="24186"/>
                  </a:lnTo>
                  <a:lnTo>
                    <a:pt x="17273" y="24018"/>
                  </a:lnTo>
                  <a:lnTo>
                    <a:pt x="17273" y="23833"/>
                  </a:lnTo>
                  <a:lnTo>
                    <a:pt x="17288" y="23525"/>
                  </a:lnTo>
                  <a:lnTo>
                    <a:pt x="17310" y="23252"/>
                  </a:lnTo>
                  <a:lnTo>
                    <a:pt x="17325" y="23129"/>
                  </a:lnTo>
                  <a:lnTo>
                    <a:pt x="17348" y="23006"/>
                  </a:lnTo>
                  <a:lnTo>
                    <a:pt x="17370" y="22891"/>
                  </a:lnTo>
                  <a:lnTo>
                    <a:pt x="17400" y="22786"/>
                  </a:lnTo>
                  <a:lnTo>
                    <a:pt x="17430" y="22689"/>
                  </a:lnTo>
                  <a:lnTo>
                    <a:pt x="17460" y="22601"/>
                  </a:lnTo>
                  <a:lnTo>
                    <a:pt x="17498" y="22513"/>
                  </a:lnTo>
                  <a:lnTo>
                    <a:pt x="17543" y="22442"/>
                  </a:lnTo>
                  <a:lnTo>
                    <a:pt x="17588" y="22372"/>
                  </a:lnTo>
                  <a:lnTo>
                    <a:pt x="17633" y="22302"/>
                  </a:lnTo>
                  <a:lnTo>
                    <a:pt x="17685" y="22249"/>
                  </a:lnTo>
                  <a:lnTo>
                    <a:pt x="17738" y="22196"/>
                  </a:lnTo>
                  <a:lnTo>
                    <a:pt x="17798" y="22143"/>
                  </a:lnTo>
                  <a:lnTo>
                    <a:pt x="17865" y="22108"/>
                  </a:lnTo>
                  <a:lnTo>
                    <a:pt x="17925" y="22073"/>
                  </a:lnTo>
                  <a:lnTo>
                    <a:pt x="18000" y="22037"/>
                  </a:lnTo>
                  <a:lnTo>
                    <a:pt x="18068" y="22020"/>
                  </a:lnTo>
                  <a:lnTo>
                    <a:pt x="18150" y="22002"/>
                  </a:lnTo>
                  <a:lnTo>
                    <a:pt x="18225" y="21985"/>
                  </a:lnTo>
                  <a:lnTo>
                    <a:pt x="18315" y="21976"/>
                  </a:lnTo>
                  <a:lnTo>
                    <a:pt x="18495" y="21976"/>
                  </a:lnTo>
                  <a:lnTo>
                    <a:pt x="18690" y="21985"/>
                  </a:lnTo>
                  <a:lnTo>
                    <a:pt x="18900" y="22020"/>
                  </a:lnTo>
                  <a:lnTo>
                    <a:pt x="19125" y="22064"/>
                  </a:lnTo>
                  <a:lnTo>
                    <a:pt x="19275" y="22020"/>
                  </a:lnTo>
                  <a:lnTo>
                    <a:pt x="19418" y="21985"/>
                  </a:lnTo>
                  <a:lnTo>
                    <a:pt x="19545" y="21967"/>
                  </a:lnTo>
                  <a:lnTo>
                    <a:pt x="19665" y="21949"/>
                  </a:lnTo>
                  <a:lnTo>
                    <a:pt x="19778" y="21941"/>
                  </a:lnTo>
                  <a:lnTo>
                    <a:pt x="19883" y="21949"/>
                  </a:lnTo>
                  <a:lnTo>
                    <a:pt x="19973" y="21958"/>
                  </a:lnTo>
                  <a:lnTo>
                    <a:pt x="20063" y="21985"/>
                  </a:lnTo>
                  <a:lnTo>
                    <a:pt x="20138" y="22011"/>
                  </a:lnTo>
                  <a:lnTo>
                    <a:pt x="20213" y="22046"/>
                  </a:lnTo>
                  <a:lnTo>
                    <a:pt x="20273" y="22090"/>
                  </a:lnTo>
                  <a:lnTo>
                    <a:pt x="20333" y="22143"/>
                  </a:lnTo>
                  <a:lnTo>
                    <a:pt x="20385" y="22196"/>
                  </a:lnTo>
                  <a:lnTo>
                    <a:pt x="20430" y="22266"/>
                  </a:lnTo>
                  <a:lnTo>
                    <a:pt x="20468" y="22337"/>
                  </a:lnTo>
                  <a:lnTo>
                    <a:pt x="20505" y="22407"/>
                  </a:lnTo>
                  <a:lnTo>
                    <a:pt x="20535" y="22486"/>
                  </a:lnTo>
                  <a:lnTo>
                    <a:pt x="20558" y="22574"/>
                  </a:lnTo>
                  <a:lnTo>
                    <a:pt x="20580" y="22662"/>
                  </a:lnTo>
                  <a:lnTo>
                    <a:pt x="20595" y="22759"/>
                  </a:lnTo>
                  <a:lnTo>
                    <a:pt x="20618" y="22962"/>
                  </a:lnTo>
                  <a:lnTo>
                    <a:pt x="20633" y="23173"/>
                  </a:lnTo>
                  <a:lnTo>
                    <a:pt x="20633" y="23631"/>
                  </a:lnTo>
                  <a:lnTo>
                    <a:pt x="20625" y="24098"/>
                  </a:lnTo>
                  <a:close/>
                  <a:moveTo>
                    <a:pt x="21885" y="16500"/>
                  </a:moveTo>
                  <a:lnTo>
                    <a:pt x="21090" y="16526"/>
                  </a:lnTo>
                  <a:lnTo>
                    <a:pt x="20303" y="16535"/>
                  </a:lnTo>
                  <a:lnTo>
                    <a:pt x="19515" y="16535"/>
                  </a:lnTo>
                  <a:lnTo>
                    <a:pt x="18728" y="16517"/>
                  </a:lnTo>
                  <a:lnTo>
                    <a:pt x="17940" y="16482"/>
                  </a:lnTo>
                  <a:lnTo>
                    <a:pt x="17153" y="16438"/>
                  </a:lnTo>
                  <a:lnTo>
                    <a:pt x="16755" y="16403"/>
                  </a:lnTo>
                  <a:lnTo>
                    <a:pt x="16365" y="16368"/>
                  </a:lnTo>
                  <a:lnTo>
                    <a:pt x="15975" y="16324"/>
                  </a:lnTo>
                  <a:lnTo>
                    <a:pt x="15578" y="16280"/>
                  </a:lnTo>
                  <a:lnTo>
                    <a:pt x="15188" y="16227"/>
                  </a:lnTo>
                  <a:lnTo>
                    <a:pt x="14798" y="16174"/>
                  </a:lnTo>
                  <a:lnTo>
                    <a:pt x="14400" y="16112"/>
                  </a:lnTo>
                  <a:lnTo>
                    <a:pt x="14010" y="16051"/>
                  </a:lnTo>
                  <a:lnTo>
                    <a:pt x="13620" y="15971"/>
                  </a:lnTo>
                  <a:lnTo>
                    <a:pt x="13230" y="15901"/>
                  </a:lnTo>
                  <a:lnTo>
                    <a:pt x="12840" y="15813"/>
                  </a:lnTo>
                  <a:lnTo>
                    <a:pt x="12450" y="15725"/>
                  </a:lnTo>
                  <a:lnTo>
                    <a:pt x="12068" y="15637"/>
                  </a:lnTo>
                  <a:lnTo>
                    <a:pt x="11678" y="15531"/>
                  </a:lnTo>
                  <a:lnTo>
                    <a:pt x="11288" y="15426"/>
                  </a:lnTo>
                  <a:lnTo>
                    <a:pt x="10898" y="15320"/>
                  </a:lnTo>
                  <a:lnTo>
                    <a:pt x="10515" y="15197"/>
                  </a:lnTo>
                  <a:lnTo>
                    <a:pt x="10125" y="15073"/>
                  </a:lnTo>
                  <a:lnTo>
                    <a:pt x="9743" y="14941"/>
                  </a:lnTo>
                  <a:lnTo>
                    <a:pt x="9360" y="14809"/>
                  </a:lnTo>
                  <a:lnTo>
                    <a:pt x="9023" y="14686"/>
                  </a:lnTo>
                  <a:lnTo>
                    <a:pt x="8685" y="14554"/>
                  </a:lnTo>
                  <a:lnTo>
                    <a:pt x="8355" y="14422"/>
                  </a:lnTo>
                  <a:lnTo>
                    <a:pt x="8025" y="14281"/>
                  </a:lnTo>
                  <a:lnTo>
                    <a:pt x="7695" y="14131"/>
                  </a:lnTo>
                  <a:lnTo>
                    <a:pt x="7373" y="13973"/>
                  </a:lnTo>
                  <a:lnTo>
                    <a:pt x="7215" y="13885"/>
                  </a:lnTo>
                  <a:lnTo>
                    <a:pt x="7058" y="13797"/>
                  </a:lnTo>
                  <a:lnTo>
                    <a:pt x="6900" y="13700"/>
                  </a:lnTo>
                  <a:lnTo>
                    <a:pt x="6750" y="13603"/>
                  </a:lnTo>
                  <a:lnTo>
                    <a:pt x="6540" y="13462"/>
                  </a:lnTo>
                  <a:lnTo>
                    <a:pt x="6345" y="13321"/>
                  </a:lnTo>
                  <a:lnTo>
                    <a:pt x="6165" y="13172"/>
                  </a:lnTo>
                  <a:lnTo>
                    <a:pt x="5993" y="13022"/>
                  </a:lnTo>
                  <a:lnTo>
                    <a:pt x="5843" y="12872"/>
                  </a:lnTo>
                  <a:lnTo>
                    <a:pt x="5700" y="12723"/>
                  </a:lnTo>
                  <a:lnTo>
                    <a:pt x="5573" y="12564"/>
                  </a:lnTo>
                  <a:lnTo>
                    <a:pt x="5460" y="12415"/>
                  </a:lnTo>
                  <a:lnTo>
                    <a:pt x="5363" y="12256"/>
                  </a:lnTo>
                  <a:lnTo>
                    <a:pt x="5273" y="12106"/>
                  </a:lnTo>
                  <a:lnTo>
                    <a:pt x="5198" y="11948"/>
                  </a:lnTo>
                  <a:lnTo>
                    <a:pt x="5138" y="11789"/>
                  </a:lnTo>
                  <a:lnTo>
                    <a:pt x="5093" y="11631"/>
                  </a:lnTo>
                  <a:lnTo>
                    <a:pt x="5063" y="11472"/>
                  </a:lnTo>
                  <a:lnTo>
                    <a:pt x="5040" y="11314"/>
                  </a:lnTo>
                  <a:lnTo>
                    <a:pt x="5033" y="11156"/>
                  </a:lnTo>
                  <a:lnTo>
                    <a:pt x="5040" y="10997"/>
                  </a:lnTo>
                  <a:lnTo>
                    <a:pt x="5063" y="10839"/>
                  </a:lnTo>
                  <a:lnTo>
                    <a:pt x="5100" y="10680"/>
                  </a:lnTo>
                  <a:lnTo>
                    <a:pt x="5145" y="10530"/>
                  </a:lnTo>
                  <a:lnTo>
                    <a:pt x="5213" y="10372"/>
                  </a:lnTo>
                  <a:lnTo>
                    <a:pt x="5288" y="10213"/>
                  </a:lnTo>
                  <a:lnTo>
                    <a:pt x="5378" y="10064"/>
                  </a:lnTo>
                  <a:lnTo>
                    <a:pt x="5475" y="9905"/>
                  </a:lnTo>
                  <a:lnTo>
                    <a:pt x="5595" y="9756"/>
                  </a:lnTo>
                  <a:lnTo>
                    <a:pt x="5723" y="9606"/>
                  </a:lnTo>
                  <a:lnTo>
                    <a:pt x="5873" y="9456"/>
                  </a:lnTo>
                  <a:lnTo>
                    <a:pt x="6023" y="9315"/>
                  </a:lnTo>
                  <a:lnTo>
                    <a:pt x="6195" y="9166"/>
                  </a:lnTo>
                  <a:lnTo>
                    <a:pt x="6383" y="9025"/>
                  </a:lnTo>
                  <a:lnTo>
                    <a:pt x="6578" y="8884"/>
                  </a:lnTo>
                  <a:lnTo>
                    <a:pt x="6795" y="8743"/>
                  </a:lnTo>
                  <a:lnTo>
                    <a:pt x="7050" y="8585"/>
                  </a:lnTo>
                  <a:lnTo>
                    <a:pt x="7313" y="8435"/>
                  </a:lnTo>
                  <a:lnTo>
                    <a:pt x="7568" y="8285"/>
                  </a:lnTo>
                  <a:lnTo>
                    <a:pt x="7838" y="8145"/>
                  </a:lnTo>
                  <a:lnTo>
                    <a:pt x="8100" y="8012"/>
                  </a:lnTo>
                  <a:lnTo>
                    <a:pt x="8363" y="7880"/>
                  </a:lnTo>
                  <a:lnTo>
                    <a:pt x="8633" y="7757"/>
                  </a:lnTo>
                  <a:lnTo>
                    <a:pt x="8903" y="7634"/>
                  </a:lnTo>
                  <a:lnTo>
                    <a:pt x="9173" y="7528"/>
                  </a:lnTo>
                  <a:lnTo>
                    <a:pt x="9443" y="7414"/>
                  </a:lnTo>
                  <a:lnTo>
                    <a:pt x="9720" y="7308"/>
                  </a:lnTo>
                  <a:lnTo>
                    <a:pt x="9990" y="7211"/>
                  </a:lnTo>
                  <a:lnTo>
                    <a:pt x="10268" y="7114"/>
                  </a:lnTo>
                  <a:lnTo>
                    <a:pt x="10545" y="7026"/>
                  </a:lnTo>
                  <a:lnTo>
                    <a:pt x="10823" y="6947"/>
                  </a:lnTo>
                  <a:lnTo>
                    <a:pt x="11100" y="6868"/>
                  </a:lnTo>
                  <a:lnTo>
                    <a:pt x="11655" y="6718"/>
                  </a:lnTo>
                  <a:lnTo>
                    <a:pt x="12218" y="6586"/>
                  </a:lnTo>
                  <a:lnTo>
                    <a:pt x="12780" y="6472"/>
                  </a:lnTo>
                  <a:lnTo>
                    <a:pt x="13343" y="6366"/>
                  </a:lnTo>
                  <a:lnTo>
                    <a:pt x="13913" y="6287"/>
                  </a:lnTo>
                  <a:lnTo>
                    <a:pt x="14475" y="6208"/>
                  </a:lnTo>
                  <a:lnTo>
                    <a:pt x="15045" y="6155"/>
                  </a:lnTo>
                  <a:lnTo>
                    <a:pt x="15615" y="6102"/>
                  </a:lnTo>
                  <a:lnTo>
                    <a:pt x="16815" y="6014"/>
                  </a:lnTo>
                  <a:lnTo>
                    <a:pt x="18023" y="5935"/>
                  </a:lnTo>
                  <a:lnTo>
                    <a:pt x="19238" y="5864"/>
                  </a:lnTo>
                  <a:lnTo>
                    <a:pt x="20445" y="5803"/>
                  </a:lnTo>
                  <a:lnTo>
                    <a:pt x="21045" y="5776"/>
                  </a:lnTo>
                  <a:lnTo>
                    <a:pt x="21653" y="5759"/>
                  </a:lnTo>
                  <a:lnTo>
                    <a:pt x="22253" y="5750"/>
                  </a:lnTo>
                  <a:lnTo>
                    <a:pt x="22860" y="5741"/>
                  </a:lnTo>
                  <a:lnTo>
                    <a:pt x="23460" y="5741"/>
                  </a:lnTo>
                  <a:lnTo>
                    <a:pt x="24060" y="5741"/>
                  </a:lnTo>
                  <a:lnTo>
                    <a:pt x="24668" y="5759"/>
                  </a:lnTo>
                  <a:lnTo>
                    <a:pt x="25268" y="5776"/>
                  </a:lnTo>
                  <a:lnTo>
                    <a:pt x="25868" y="5803"/>
                  </a:lnTo>
                  <a:lnTo>
                    <a:pt x="26468" y="5847"/>
                  </a:lnTo>
                  <a:lnTo>
                    <a:pt x="27075" y="5891"/>
                  </a:lnTo>
                  <a:lnTo>
                    <a:pt x="27675" y="5943"/>
                  </a:lnTo>
                  <a:lnTo>
                    <a:pt x="28275" y="6014"/>
                  </a:lnTo>
                  <a:lnTo>
                    <a:pt x="28868" y="6093"/>
                  </a:lnTo>
                  <a:lnTo>
                    <a:pt x="29468" y="6181"/>
                  </a:lnTo>
                  <a:lnTo>
                    <a:pt x="30068" y="6278"/>
                  </a:lnTo>
                  <a:lnTo>
                    <a:pt x="30660" y="6392"/>
                  </a:lnTo>
                  <a:lnTo>
                    <a:pt x="31260" y="6516"/>
                  </a:lnTo>
                  <a:lnTo>
                    <a:pt x="31853" y="6648"/>
                  </a:lnTo>
                  <a:lnTo>
                    <a:pt x="32453" y="6797"/>
                  </a:lnTo>
                  <a:lnTo>
                    <a:pt x="33045" y="6965"/>
                  </a:lnTo>
                  <a:lnTo>
                    <a:pt x="33638" y="7141"/>
                  </a:lnTo>
                  <a:lnTo>
                    <a:pt x="34230" y="7335"/>
                  </a:lnTo>
                  <a:lnTo>
                    <a:pt x="34815" y="7546"/>
                  </a:lnTo>
                  <a:lnTo>
                    <a:pt x="35498" y="7775"/>
                  </a:lnTo>
                  <a:lnTo>
                    <a:pt x="36203" y="7995"/>
                  </a:lnTo>
                  <a:lnTo>
                    <a:pt x="36563" y="8118"/>
                  </a:lnTo>
                  <a:lnTo>
                    <a:pt x="36908" y="8259"/>
                  </a:lnTo>
                  <a:lnTo>
                    <a:pt x="37080" y="8329"/>
                  </a:lnTo>
                  <a:lnTo>
                    <a:pt x="37253" y="8409"/>
                  </a:lnTo>
                  <a:lnTo>
                    <a:pt x="37418" y="8488"/>
                  </a:lnTo>
                  <a:lnTo>
                    <a:pt x="37575" y="8576"/>
                  </a:lnTo>
                  <a:lnTo>
                    <a:pt x="37733" y="8664"/>
                  </a:lnTo>
                  <a:lnTo>
                    <a:pt x="37875" y="8770"/>
                  </a:lnTo>
                  <a:lnTo>
                    <a:pt x="38025" y="8875"/>
                  </a:lnTo>
                  <a:lnTo>
                    <a:pt x="38160" y="8981"/>
                  </a:lnTo>
                  <a:lnTo>
                    <a:pt x="38288" y="9104"/>
                  </a:lnTo>
                  <a:lnTo>
                    <a:pt x="38408" y="9236"/>
                  </a:lnTo>
                  <a:lnTo>
                    <a:pt x="38528" y="9368"/>
                  </a:lnTo>
                  <a:lnTo>
                    <a:pt x="38625" y="9518"/>
                  </a:lnTo>
                  <a:lnTo>
                    <a:pt x="38723" y="9676"/>
                  </a:lnTo>
                  <a:lnTo>
                    <a:pt x="38805" y="9844"/>
                  </a:lnTo>
                  <a:lnTo>
                    <a:pt x="38880" y="10020"/>
                  </a:lnTo>
                  <a:lnTo>
                    <a:pt x="38948" y="10205"/>
                  </a:lnTo>
                  <a:lnTo>
                    <a:pt x="39000" y="10407"/>
                  </a:lnTo>
                  <a:lnTo>
                    <a:pt x="39038" y="10618"/>
                  </a:lnTo>
                  <a:lnTo>
                    <a:pt x="39060" y="10847"/>
                  </a:lnTo>
                  <a:lnTo>
                    <a:pt x="39075" y="11085"/>
                  </a:lnTo>
                  <a:lnTo>
                    <a:pt x="39075" y="11340"/>
                  </a:lnTo>
                  <a:lnTo>
                    <a:pt x="39060" y="11587"/>
                  </a:lnTo>
                  <a:lnTo>
                    <a:pt x="39023" y="11825"/>
                  </a:lnTo>
                  <a:lnTo>
                    <a:pt x="38978" y="12045"/>
                  </a:lnTo>
                  <a:lnTo>
                    <a:pt x="38925" y="12247"/>
                  </a:lnTo>
                  <a:lnTo>
                    <a:pt x="38858" y="12441"/>
                  </a:lnTo>
                  <a:lnTo>
                    <a:pt x="38775" y="12617"/>
                  </a:lnTo>
                  <a:lnTo>
                    <a:pt x="38678" y="12784"/>
                  </a:lnTo>
                  <a:lnTo>
                    <a:pt x="38573" y="12943"/>
                  </a:lnTo>
                  <a:lnTo>
                    <a:pt x="38460" y="13092"/>
                  </a:lnTo>
                  <a:lnTo>
                    <a:pt x="38340" y="13224"/>
                  </a:lnTo>
                  <a:lnTo>
                    <a:pt x="38213" y="13357"/>
                  </a:lnTo>
                  <a:lnTo>
                    <a:pt x="38070" y="13471"/>
                  </a:lnTo>
                  <a:lnTo>
                    <a:pt x="37928" y="13585"/>
                  </a:lnTo>
                  <a:lnTo>
                    <a:pt x="37770" y="13691"/>
                  </a:lnTo>
                  <a:lnTo>
                    <a:pt x="37613" y="13788"/>
                  </a:lnTo>
                  <a:lnTo>
                    <a:pt x="37448" y="13876"/>
                  </a:lnTo>
                  <a:lnTo>
                    <a:pt x="37275" y="13955"/>
                  </a:lnTo>
                  <a:lnTo>
                    <a:pt x="37103" y="14034"/>
                  </a:lnTo>
                  <a:lnTo>
                    <a:pt x="36930" y="14114"/>
                  </a:lnTo>
                  <a:lnTo>
                    <a:pt x="36563" y="14246"/>
                  </a:lnTo>
                  <a:lnTo>
                    <a:pt x="36195" y="14369"/>
                  </a:lnTo>
                  <a:lnTo>
                    <a:pt x="35828" y="14483"/>
                  </a:lnTo>
                  <a:lnTo>
                    <a:pt x="35460" y="14598"/>
                  </a:lnTo>
                  <a:lnTo>
                    <a:pt x="35100" y="14712"/>
                  </a:lnTo>
                  <a:lnTo>
                    <a:pt x="34763" y="14836"/>
                  </a:lnTo>
                  <a:lnTo>
                    <a:pt x="34373" y="14985"/>
                  </a:lnTo>
                  <a:lnTo>
                    <a:pt x="33975" y="15126"/>
                  </a:lnTo>
                  <a:lnTo>
                    <a:pt x="33585" y="15249"/>
                  </a:lnTo>
                  <a:lnTo>
                    <a:pt x="33195" y="15373"/>
                  </a:lnTo>
                  <a:lnTo>
                    <a:pt x="32798" y="15487"/>
                  </a:lnTo>
                  <a:lnTo>
                    <a:pt x="32400" y="15593"/>
                  </a:lnTo>
                  <a:lnTo>
                    <a:pt x="32010" y="15698"/>
                  </a:lnTo>
                  <a:lnTo>
                    <a:pt x="31613" y="15795"/>
                  </a:lnTo>
                  <a:lnTo>
                    <a:pt x="31215" y="15883"/>
                  </a:lnTo>
                  <a:lnTo>
                    <a:pt x="30818" y="15963"/>
                  </a:lnTo>
                  <a:lnTo>
                    <a:pt x="30413" y="16033"/>
                  </a:lnTo>
                  <a:lnTo>
                    <a:pt x="30015" y="16103"/>
                  </a:lnTo>
                  <a:lnTo>
                    <a:pt x="29618" y="16165"/>
                  </a:lnTo>
                  <a:lnTo>
                    <a:pt x="29213" y="16227"/>
                  </a:lnTo>
                  <a:lnTo>
                    <a:pt x="28815" y="16280"/>
                  </a:lnTo>
                  <a:lnTo>
                    <a:pt x="28410" y="16324"/>
                  </a:lnTo>
                  <a:lnTo>
                    <a:pt x="28005" y="16368"/>
                  </a:lnTo>
                  <a:lnTo>
                    <a:pt x="27600" y="16403"/>
                  </a:lnTo>
                  <a:lnTo>
                    <a:pt x="27195" y="16438"/>
                  </a:lnTo>
                  <a:lnTo>
                    <a:pt x="26790" y="16464"/>
                  </a:lnTo>
                  <a:lnTo>
                    <a:pt x="25980" y="16508"/>
                  </a:lnTo>
                  <a:lnTo>
                    <a:pt x="25163" y="16526"/>
                  </a:lnTo>
                  <a:lnTo>
                    <a:pt x="24345" y="16544"/>
                  </a:lnTo>
                  <a:lnTo>
                    <a:pt x="23528" y="16535"/>
                  </a:lnTo>
                  <a:lnTo>
                    <a:pt x="22703" y="16526"/>
                  </a:lnTo>
                  <a:lnTo>
                    <a:pt x="21885" y="16500"/>
                  </a:lnTo>
                  <a:close/>
                  <a:moveTo>
                    <a:pt x="23768" y="23904"/>
                  </a:moveTo>
                  <a:lnTo>
                    <a:pt x="23738" y="23657"/>
                  </a:lnTo>
                  <a:lnTo>
                    <a:pt x="23715" y="23420"/>
                  </a:lnTo>
                  <a:lnTo>
                    <a:pt x="23708" y="23314"/>
                  </a:lnTo>
                  <a:lnTo>
                    <a:pt x="23708" y="23208"/>
                  </a:lnTo>
                  <a:lnTo>
                    <a:pt x="23715" y="23103"/>
                  </a:lnTo>
                  <a:lnTo>
                    <a:pt x="23723" y="23006"/>
                  </a:lnTo>
                  <a:lnTo>
                    <a:pt x="23730" y="22918"/>
                  </a:lnTo>
                  <a:lnTo>
                    <a:pt x="23745" y="22830"/>
                  </a:lnTo>
                  <a:lnTo>
                    <a:pt x="23768" y="22751"/>
                  </a:lnTo>
                  <a:lnTo>
                    <a:pt x="23790" y="22671"/>
                  </a:lnTo>
                  <a:lnTo>
                    <a:pt x="23820" y="22601"/>
                  </a:lnTo>
                  <a:lnTo>
                    <a:pt x="23850" y="22530"/>
                  </a:lnTo>
                  <a:lnTo>
                    <a:pt x="23888" y="22460"/>
                  </a:lnTo>
                  <a:lnTo>
                    <a:pt x="23925" y="22398"/>
                  </a:lnTo>
                  <a:lnTo>
                    <a:pt x="23970" y="22346"/>
                  </a:lnTo>
                  <a:lnTo>
                    <a:pt x="24023" y="22293"/>
                  </a:lnTo>
                  <a:lnTo>
                    <a:pt x="24075" y="22240"/>
                  </a:lnTo>
                  <a:lnTo>
                    <a:pt x="24135" y="22196"/>
                  </a:lnTo>
                  <a:lnTo>
                    <a:pt x="24203" y="22161"/>
                  </a:lnTo>
                  <a:lnTo>
                    <a:pt x="24270" y="22125"/>
                  </a:lnTo>
                  <a:lnTo>
                    <a:pt x="24338" y="22090"/>
                  </a:lnTo>
                  <a:lnTo>
                    <a:pt x="24420" y="22064"/>
                  </a:lnTo>
                  <a:lnTo>
                    <a:pt x="24503" y="22037"/>
                  </a:lnTo>
                  <a:lnTo>
                    <a:pt x="24593" y="22020"/>
                  </a:lnTo>
                  <a:lnTo>
                    <a:pt x="24683" y="22002"/>
                  </a:lnTo>
                  <a:lnTo>
                    <a:pt x="24780" y="21985"/>
                  </a:lnTo>
                  <a:lnTo>
                    <a:pt x="24990" y="21967"/>
                  </a:lnTo>
                  <a:lnTo>
                    <a:pt x="25223" y="21967"/>
                  </a:lnTo>
                  <a:lnTo>
                    <a:pt x="25433" y="21976"/>
                  </a:lnTo>
                  <a:lnTo>
                    <a:pt x="25628" y="21993"/>
                  </a:lnTo>
                  <a:lnTo>
                    <a:pt x="25800" y="22020"/>
                  </a:lnTo>
                  <a:lnTo>
                    <a:pt x="25965" y="22055"/>
                  </a:lnTo>
                  <a:lnTo>
                    <a:pt x="26033" y="22073"/>
                  </a:lnTo>
                  <a:lnTo>
                    <a:pt x="26108" y="22099"/>
                  </a:lnTo>
                  <a:lnTo>
                    <a:pt x="26168" y="22125"/>
                  </a:lnTo>
                  <a:lnTo>
                    <a:pt x="26235" y="22161"/>
                  </a:lnTo>
                  <a:lnTo>
                    <a:pt x="26288" y="22196"/>
                  </a:lnTo>
                  <a:lnTo>
                    <a:pt x="26348" y="22231"/>
                  </a:lnTo>
                  <a:lnTo>
                    <a:pt x="26393" y="22275"/>
                  </a:lnTo>
                  <a:lnTo>
                    <a:pt x="26445" y="22319"/>
                  </a:lnTo>
                  <a:lnTo>
                    <a:pt x="26490" y="22372"/>
                  </a:lnTo>
                  <a:lnTo>
                    <a:pt x="26528" y="22434"/>
                  </a:lnTo>
                  <a:lnTo>
                    <a:pt x="26565" y="22495"/>
                  </a:lnTo>
                  <a:lnTo>
                    <a:pt x="26603" y="22557"/>
                  </a:lnTo>
                  <a:lnTo>
                    <a:pt x="26640" y="22627"/>
                  </a:lnTo>
                  <a:lnTo>
                    <a:pt x="26663" y="22698"/>
                  </a:lnTo>
                  <a:lnTo>
                    <a:pt x="26693" y="22786"/>
                  </a:lnTo>
                  <a:lnTo>
                    <a:pt x="26715" y="22865"/>
                  </a:lnTo>
                  <a:lnTo>
                    <a:pt x="26760" y="23059"/>
                  </a:lnTo>
                  <a:lnTo>
                    <a:pt x="26790" y="23270"/>
                  </a:lnTo>
                  <a:lnTo>
                    <a:pt x="26813" y="23508"/>
                  </a:lnTo>
                  <a:lnTo>
                    <a:pt x="26828" y="23772"/>
                  </a:lnTo>
                  <a:lnTo>
                    <a:pt x="26828" y="23939"/>
                  </a:lnTo>
                  <a:lnTo>
                    <a:pt x="26828" y="24106"/>
                  </a:lnTo>
                  <a:lnTo>
                    <a:pt x="26820" y="24256"/>
                  </a:lnTo>
                  <a:lnTo>
                    <a:pt x="26813" y="24397"/>
                  </a:lnTo>
                  <a:lnTo>
                    <a:pt x="26798" y="24529"/>
                  </a:lnTo>
                  <a:lnTo>
                    <a:pt x="26775" y="24661"/>
                  </a:lnTo>
                  <a:lnTo>
                    <a:pt x="26753" y="24775"/>
                  </a:lnTo>
                  <a:lnTo>
                    <a:pt x="26723" y="24881"/>
                  </a:lnTo>
                  <a:lnTo>
                    <a:pt x="26685" y="24987"/>
                  </a:lnTo>
                  <a:lnTo>
                    <a:pt x="26648" y="25075"/>
                  </a:lnTo>
                  <a:lnTo>
                    <a:pt x="26603" y="25163"/>
                  </a:lnTo>
                  <a:lnTo>
                    <a:pt x="26558" y="25242"/>
                  </a:lnTo>
                  <a:lnTo>
                    <a:pt x="26505" y="25321"/>
                  </a:lnTo>
                  <a:lnTo>
                    <a:pt x="26453" y="25383"/>
                  </a:lnTo>
                  <a:lnTo>
                    <a:pt x="26393" y="25445"/>
                  </a:lnTo>
                  <a:lnTo>
                    <a:pt x="26333" y="25497"/>
                  </a:lnTo>
                  <a:lnTo>
                    <a:pt x="26265" y="25550"/>
                  </a:lnTo>
                  <a:lnTo>
                    <a:pt x="26190" y="25594"/>
                  </a:lnTo>
                  <a:lnTo>
                    <a:pt x="26123" y="25638"/>
                  </a:lnTo>
                  <a:lnTo>
                    <a:pt x="26040" y="25673"/>
                  </a:lnTo>
                  <a:lnTo>
                    <a:pt x="25875" y="25735"/>
                  </a:lnTo>
                  <a:lnTo>
                    <a:pt x="25695" y="25788"/>
                  </a:lnTo>
                  <a:lnTo>
                    <a:pt x="25508" y="25823"/>
                  </a:lnTo>
                  <a:lnTo>
                    <a:pt x="25305" y="25850"/>
                  </a:lnTo>
                  <a:lnTo>
                    <a:pt x="25095" y="25876"/>
                  </a:lnTo>
                  <a:lnTo>
                    <a:pt x="24870" y="25894"/>
                  </a:lnTo>
                  <a:lnTo>
                    <a:pt x="24728" y="25902"/>
                  </a:lnTo>
                  <a:lnTo>
                    <a:pt x="24600" y="25902"/>
                  </a:lnTo>
                  <a:lnTo>
                    <a:pt x="24480" y="25894"/>
                  </a:lnTo>
                  <a:lnTo>
                    <a:pt x="24375" y="25885"/>
                  </a:lnTo>
                  <a:lnTo>
                    <a:pt x="24278" y="25858"/>
                  </a:lnTo>
                  <a:lnTo>
                    <a:pt x="24195" y="25832"/>
                  </a:lnTo>
                  <a:lnTo>
                    <a:pt x="24120" y="25797"/>
                  </a:lnTo>
                  <a:lnTo>
                    <a:pt x="24053" y="25753"/>
                  </a:lnTo>
                  <a:lnTo>
                    <a:pt x="23993" y="25709"/>
                  </a:lnTo>
                  <a:lnTo>
                    <a:pt x="23940" y="25656"/>
                  </a:lnTo>
                  <a:lnTo>
                    <a:pt x="23895" y="25603"/>
                  </a:lnTo>
                  <a:lnTo>
                    <a:pt x="23865" y="25541"/>
                  </a:lnTo>
                  <a:lnTo>
                    <a:pt x="23835" y="25480"/>
                  </a:lnTo>
                  <a:lnTo>
                    <a:pt x="23805" y="25409"/>
                  </a:lnTo>
                  <a:lnTo>
                    <a:pt x="23790" y="25339"/>
                  </a:lnTo>
                  <a:lnTo>
                    <a:pt x="23775" y="25260"/>
                  </a:lnTo>
                  <a:lnTo>
                    <a:pt x="23760" y="25101"/>
                  </a:lnTo>
                  <a:lnTo>
                    <a:pt x="23753" y="24934"/>
                  </a:lnTo>
                  <a:lnTo>
                    <a:pt x="23760" y="24767"/>
                  </a:lnTo>
                  <a:lnTo>
                    <a:pt x="23768" y="24591"/>
                  </a:lnTo>
                  <a:lnTo>
                    <a:pt x="23775" y="24406"/>
                  </a:lnTo>
                  <a:lnTo>
                    <a:pt x="23783" y="24238"/>
                  </a:lnTo>
                  <a:lnTo>
                    <a:pt x="23783" y="24071"/>
                  </a:lnTo>
                  <a:lnTo>
                    <a:pt x="23768" y="23904"/>
                  </a:lnTo>
                  <a:close/>
                  <a:moveTo>
                    <a:pt x="26670" y="48643"/>
                  </a:moveTo>
                  <a:lnTo>
                    <a:pt x="26520" y="48670"/>
                  </a:lnTo>
                  <a:lnTo>
                    <a:pt x="26378" y="48687"/>
                  </a:lnTo>
                  <a:lnTo>
                    <a:pt x="26243" y="48679"/>
                  </a:lnTo>
                  <a:lnTo>
                    <a:pt x="26115" y="48670"/>
                  </a:lnTo>
                  <a:lnTo>
                    <a:pt x="25995" y="48635"/>
                  </a:lnTo>
                  <a:lnTo>
                    <a:pt x="25883" y="48599"/>
                  </a:lnTo>
                  <a:lnTo>
                    <a:pt x="25770" y="48547"/>
                  </a:lnTo>
                  <a:lnTo>
                    <a:pt x="25658" y="48494"/>
                  </a:lnTo>
                  <a:lnTo>
                    <a:pt x="25560" y="48423"/>
                  </a:lnTo>
                  <a:lnTo>
                    <a:pt x="25455" y="48353"/>
                  </a:lnTo>
                  <a:lnTo>
                    <a:pt x="25358" y="48282"/>
                  </a:lnTo>
                  <a:lnTo>
                    <a:pt x="25260" y="48203"/>
                  </a:lnTo>
                  <a:lnTo>
                    <a:pt x="25073" y="48045"/>
                  </a:lnTo>
                  <a:lnTo>
                    <a:pt x="24885" y="47895"/>
                  </a:lnTo>
                  <a:lnTo>
                    <a:pt x="24728" y="47772"/>
                  </a:lnTo>
                  <a:lnTo>
                    <a:pt x="24585" y="47631"/>
                  </a:lnTo>
                  <a:lnTo>
                    <a:pt x="24450" y="47490"/>
                  </a:lnTo>
                  <a:lnTo>
                    <a:pt x="24330" y="47349"/>
                  </a:lnTo>
                  <a:lnTo>
                    <a:pt x="24218" y="47200"/>
                  </a:lnTo>
                  <a:lnTo>
                    <a:pt x="24113" y="47041"/>
                  </a:lnTo>
                  <a:lnTo>
                    <a:pt x="24023" y="46874"/>
                  </a:lnTo>
                  <a:lnTo>
                    <a:pt x="23948" y="46707"/>
                  </a:lnTo>
                  <a:lnTo>
                    <a:pt x="23880" y="46522"/>
                  </a:lnTo>
                  <a:lnTo>
                    <a:pt x="23828" y="46337"/>
                  </a:lnTo>
                  <a:lnTo>
                    <a:pt x="23790" y="46152"/>
                  </a:lnTo>
                  <a:lnTo>
                    <a:pt x="23768" y="45958"/>
                  </a:lnTo>
                  <a:lnTo>
                    <a:pt x="23760" y="45756"/>
                  </a:lnTo>
                  <a:lnTo>
                    <a:pt x="23768" y="45544"/>
                  </a:lnTo>
                  <a:lnTo>
                    <a:pt x="23790" y="45324"/>
                  </a:lnTo>
                  <a:lnTo>
                    <a:pt x="23828" y="45104"/>
                  </a:lnTo>
                  <a:lnTo>
                    <a:pt x="23858" y="44990"/>
                  </a:lnTo>
                  <a:lnTo>
                    <a:pt x="23895" y="44893"/>
                  </a:lnTo>
                  <a:lnTo>
                    <a:pt x="23933" y="44822"/>
                  </a:lnTo>
                  <a:lnTo>
                    <a:pt x="23985" y="44761"/>
                  </a:lnTo>
                  <a:lnTo>
                    <a:pt x="24045" y="44717"/>
                  </a:lnTo>
                  <a:lnTo>
                    <a:pt x="24105" y="44690"/>
                  </a:lnTo>
                  <a:lnTo>
                    <a:pt x="24173" y="44673"/>
                  </a:lnTo>
                  <a:lnTo>
                    <a:pt x="24240" y="44673"/>
                  </a:lnTo>
                  <a:lnTo>
                    <a:pt x="24308" y="44673"/>
                  </a:lnTo>
                  <a:lnTo>
                    <a:pt x="24375" y="44690"/>
                  </a:lnTo>
                  <a:lnTo>
                    <a:pt x="24450" y="44708"/>
                  </a:lnTo>
                  <a:lnTo>
                    <a:pt x="24518" y="44734"/>
                  </a:lnTo>
                  <a:lnTo>
                    <a:pt x="24653" y="44805"/>
                  </a:lnTo>
                  <a:lnTo>
                    <a:pt x="24773" y="44866"/>
                  </a:lnTo>
                  <a:lnTo>
                    <a:pt x="24938" y="44954"/>
                  </a:lnTo>
                  <a:lnTo>
                    <a:pt x="25118" y="45034"/>
                  </a:lnTo>
                  <a:lnTo>
                    <a:pt x="25298" y="45095"/>
                  </a:lnTo>
                  <a:lnTo>
                    <a:pt x="25493" y="45157"/>
                  </a:lnTo>
                  <a:lnTo>
                    <a:pt x="25680" y="45219"/>
                  </a:lnTo>
                  <a:lnTo>
                    <a:pt x="25868" y="45289"/>
                  </a:lnTo>
                  <a:lnTo>
                    <a:pt x="26048" y="45359"/>
                  </a:lnTo>
                  <a:lnTo>
                    <a:pt x="26213" y="45448"/>
                  </a:lnTo>
                  <a:lnTo>
                    <a:pt x="26295" y="45500"/>
                  </a:lnTo>
                  <a:lnTo>
                    <a:pt x="26370" y="45553"/>
                  </a:lnTo>
                  <a:lnTo>
                    <a:pt x="26438" y="45615"/>
                  </a:lnTo>
                  <a:lnTo>
                    <a:pt x="26505" y="45685"/>
                  </a:lnTo>
                  <a:lnTo>
                    <a:pt x="26565" y="45756"/>
                  </a:lnTo>
                  <a:lnTo>
                    <a:pt x="26625" y="45835"/>
                  </a:lnTo>
                  <a:lnTo>
                    <a:pt x="26678" y="45923"/>
                  </a:lnTo>
                  <a:lnTo>
                    <a:pt x="26715" y="46020"/>
                  </a:lnTo>
                  <a:lnTo>
                    <a:pt x="26753" y="46117"/>
                  </a:lnTo>
                  <a:lnTo>
                    <a:pt x="26783" y="46231"/>
                  </a:lnTo>
                  <a:lnTo>
                    <a:pt x="26805" y="46354"/>
                  </a:lnTo>
                  <a:lnTo>
                    <a:pt x="26813" y="46486"/>
                  </a:lnTo>
                  <a:lnTo>
                    <a:pt x="26820" y="46627"/>
                  </a:lnTo>
                  <a:lnTo>
                    <a:pt x="26813" y="46786"/>
                  </a:lnTo>
                  <a:lnTo>
                    <a:pt x="26798" y="46953"/>
                  </a:lnTo>
                  <a:lnTo>
                    <a:pt x="26775" y="47129"/>
                  </a:lnTo>
                  <a:lnTo>
                    <a:pt x="26745" y="47323"/>
                  </a:lnTo>
                  <a:lnTo>
                    <a:pt x="26730" y="47508"/>
                  </a:lnTo>
                  <a:lnTo>
                    <a:pt x="26715" y="47701"/>
                  </a:lnTo>
                  <a:lnTo>
                    <a:pt x="26700" y="47895"/>
                  </a:lnTo>
                  <a:lnTo>
                    <a:pt x="26693" y="48089"/>
                  </a:lnTo>
                  <a:lnTo>
                    <a:pt x="26693" y="48274"/>
                  </a:lnTo>
                  <a:lnTo>
                    <a:pt x="26685" y="48459"/>
                  </a:lnTo>
                  <a:lnTo>
                    <a:pt x="26670" y="48643"/>
                  </a:lnTo>
                  <a:close/>
                  <a:moveTo>
                    <a:pt x="26783" y="55343"/>
                  </a:moveTo>
                  <a:lnTo>
                    <a:pt x="27345" y="55335"/>
                  </a:lnTo>
                  <a:lnTo>
                    <a:pt x="27833" y="55335"/>
                  </a:lnTo>
                  <a:lnTo>
                    <a:pt x="28253" y="55352"/>
                  </a:lnTo>
                  <a:lnTo>
                    <a:pt x="28620" y="55370"/>
                  </a:lnTo>
                  <a:lnTo>
                    <a:pt x="28785" y="55387"/>
                  </a:lnTo>
                  <a:lnTo>
                    <a:pt x="28928" y="55414"/>
                  </a:lnTo>
                  <a:lnTo>
                    <a:pt x="29063" y="55440"/>
                  </a:lnTo>
                  <a:lnTo>
                    <a:pt x="29190" y="55475"/>
                  </a:lnTo>
                  <a:lnTo>
                    <a:pt x="29303" y="55519"/>
                  </a:lnTo>
                  <a:lnTo>
                    <a:pt x="29400" y="55572"/>
                  </a:lnTo>
                  <a:lnTo>
                    <a:pt x="29490" y="55625"/>
                  </a:lnTo>
                  <a:lnTo>
                    <a:pt x="29573" y="55687"/>
                  </a:lnTo>
                  <a:lnTo>
                    <a:pt x="29648" y="55757"/>
                  </a:lnTo>
                  <a:lnTo>
                    <a:pt x="29708" y="55836"/>
                  </a:lnTo>
                  <a:lnTo>
                    <a:pt x="29760" y="55924"/>
                  </a:lnTo>
                  <a:lnTo>
                    <a:pt x="29813" y="56030"/>
                  </a:lnTo>
                  <a:lnTo>
                    <a:pt x="29850" y="56136"/>
                  </a:lnTo>
                  <a:lnTo>
                    <a:pt x="29888" y="56259"/>
                  </a:lnTo>
                  <a:lnTo>
                    <a:pt x="29910" y="56391"/>
                  </a:lnTo>
                  <a:lnTo>
                    <a:pt x="29933" y="56532"/>
                  </a:lnTo>
                  <a:lnTo>
                    <a:pt x="29955" y="56690"/>
                  </a:lnTo>
                  <a:lnTo>
                    <a:pt x="29970" y="56858"/>
                  </a:lnTo>
                  <a:lnTo>
                    <a:pt x="29978" y="57043"/>
                  </a:lnTo>
                  <a:lnTo>
                    <a:pt x="29985" y="57245"/>
                  </a:lnTo>
                  <a:lnTo>
                    <a:pt x="29993" y="57676"/>
                  </a:lnTo>
                  <a:lnTo>
                    <a:pt x="29993" y="58178"/>
                  </a:lnTo>
                  <a:lnTo>
                    <a:pt x="29723" y="58073"/>
                  </a:lnTo>
                  <a:lnTo>
                    <a:pt x="29460" y="57967"/>
                  </a:lnTo>
                  <a:lnTo>
                    <a:pt x="29205" y="57853"/>
                  </a:lnTo>
                  <a:lnTo>
                    <a:pt x="28965" y="57729"/>
                  </a:lnTo>
                  <a:lnTo>
                    <a:pt x="28725" y="57597"/>
                  </a:lnTo>
                  <a:lnTo>
                    <a:pt x="28500" y="57465"/>
                  </a:lnTo>
                  <a:lnTo>
                    <a:pt x="28283" y="57315"/>
                  </a:lnTo>
                  <a:lnTo>
                    <a:pt x="28073" y="57148"/>
                  </a:lnTo>
                  <a:lnTo>
                    <a:pt x="27878" y="56972"/>
                  </a:lnTo>
                  <a:lnTo>
                    <a:pt x="27690" y="56787"/>
                  </a:lnTo>
                  <a:lnTo>
                    <a:pt x="27600" y="56690"/>
                  </a:lnTo>
                  <a:lnTo>
                    <a:pt x="27510" y="56585"/>
                  </a:lnTo>
                  <a:lnTo>
                    <a:pt x="27428" y="56479"/>
                  </a:lnTo>
                  <a:lnTo>
                    <a:pt x="27345" y="56373"/>
                  </a:lnTo>
                  <a:lnTo>
                    <a:pt x="27270" y="56259"/>
                  </a:lnTo>
                  <a:lnTo>
                    <a:pt x="27188" y="56145"/>
                  </a:lnTo>
                  <a:lnTo>
                    <a:pt x="27113" y="56021"/>
                  </a:lnTo>
                  <a:lnTo>
                    <a:pt x="27045" y="55889"/>
                  </a:lnTo>
                  <a:lnTo>
                    <a:pt x="26978" y="55766"/>
                  </a:lnTo>
                  <a:lnTo>
                    <a:pt x="26910" y="55625"/>
                  </a:lnTo>
                  <a:lnTo>
                    <a:pt x="26843" y="55484"/>
                  </a:lnTo>
                  <a:lnTo>
                    <a:pt x="26783" y="55343"/>
                  </a:lnTo>
                  <a:close/>
                  <a:moveTo>
                    <a:pt x="30203" y="46830"/>
                  </a:moveTo>
                  <a:lnTo>
                    <a:pt x="30465" y="46795"/>
                  </a:lnTo>
                  <a:lnTo>
                    <a:pt x="30720" y="46777"/>
                  </a:lnTo>
                  <a:lnTo>
                    <a:pt x="30953" y="46768"/>
                  </a:lnTo>
                  <a:lnTo>
                    <a:pt x="31170" y="46777"/>
                  </a:lnTo>
                  <a:lnTo>
                    <a:pt x="31373" y="46795"/>
                  </a:lnTo>
                  <a:lnTo>
                    <a:pt x="31568" y="46821"/>
                  </a:lnTo>
                  <a:lnTo>
                    <a:pt x="31748" y="46865"/>
                  </a:lnTo>
                  <a:lnTo>
                    <a:pt x="31905" y="46918"/>
                  </a:lnTo>
                  <a:lnTo>
                    <a:pt x="32063" y="46979"/>
                  </a:lnTo>
                  <a:lnTo>
                    <a:pt x="32198" y="47050"/>
                  </a:lnTo>
                  <a:lnTo>
                    <a:pt x="32325" y="47129"/>
                  </a:lnTo>
                  <a:lnTo>
                    <a:pt x="32438" y="47226"/>
                  </a:lnTo>
                  <a:lnTo>
                    <a:pt x="32543" y="47332"/>
                  </a:lnTo>
                  <a:lnTo>
                    <a:pt x="32633" y="47446"/>
                  </a:lnTo>
                  <a:lnTo>
                    <a:pt x="32715" y="47561"/>
                  </a:lnTo>
                  <a:lnTo>
                    <a:pt x="32790" y="47693"/>
                  </a:lnTo>
                  <a:lnTo>
                    <a:pt x="32850" y="47833"/>
                  </a:lnTo>
                  <a:lnTo>
                    <a:pt x="32903" y="47983"/>
                  </a:lnTo>
                  <a:lnTo>
                    <a:pt x="32940" y="48133"/>
                  </a:lnTo>
                  <a:lnTo>
                    <a:pt x="32970" y="48300"/>
                  </a:lnTo>
                  <a:lnTo>
                    <a:pt x="32993" y="48467"/>
                  </a:lnTo>
                  <a:lnTo>
                    <a:pt x="33008" y="48643"/>
                  </a:lnTo>
                  <a:lnTo>
                    <a:pt x="33015" y="48828"/>
                  </a:lnTo>
                  <a:lnTo>
                    <a:pt x="33015" y="49022"/>
                  </a:lnTo>
                  <a:lnTo>
                    <a:pt x="33008" y="49216"/>
                  </a:lnTo>
                  <a:lnTo>
                    <a:pt x="32993" y="49418"/>
                  </a:lnTo>
                  <a:lnTo>
                    <a:pt x="32970" y="49629"/>
                  </a:lnTo>
                  <a:lnTo>
                    <a:pt x="32940" y="49841"/>
                  </a:lnTo>
                  <a:lnTo>
                    <a:pt x="32903" y="50061"/>
                  </a:lnTo>
                  <a:lnTo>
                    <a:pt x="32865" y="50281"/>
                  </a:lnTo>
                  <a:lnTo>
                    <a:pt x="32820" y="50510"/>
                  </a:lnTo>
                  <a:lnTo>
                    <a:pt x="32768" y="50739"/>
                  </a:lnTo>
                  <a:lnTo>
                    <a:pt x="32543" y="50748"/>
                  </a:lnTo>
                  <a:lnTo>
                    <a:pt x="32325" y="50748"/>
                  </a:lnTo>
                  <a:lnTo>
                    <a:pt x="32123" y="50739"/>
                  </a:lnTo>
                  <a:lnTo>
                    <a:pt x="31920" y="50721"/>
                  </a:lnTo>
                  <a:lnTo>
                    <a:pt x="31740" y="50695"/>
                  </a:lnTo>
                  <a:lnTo>
                    <a:pt x="31560" y="50660"/>
                  </a:lnTo>
                  <a:lnTo>
                    <a:pt x="31395" y="50607"/>
                  </a:lnTo>
                  <a:lnTo>
                    <a:pt x="31238" y="50554"/>
                  </a:lnTo>
                  <a:lnTo>
                    <a:pt x="31088" y="50492"/>
                  </a:lnTo>
                  <a:lnTo>
                    <a:pt x="30953" y="50422"/>
                  </a:lnTo>
                  <a:lnTo>
                    <a:pt x="30818" y="50343"/>
                  </a:lnTo>
                  <a:lnTo>
                    <a:pt x="30705" y="50255"/>
                  </a:lnTo>
                  <a:lnTo>
                    <a:pt x="30593" y="50167"/>
                  </a:lnTo>
                  <a:lnTo>
                    <a:pt x="30488" y="50061"/>
                  </a:lnTo>
                  <a:lnTo>
                    <a:pt x="30398" y="49946"/>
                  </a:lnTo>
                  <a:lnTo>
                    <a:pt x="30315" y="49823"/>
                  </a:lnTo>
                  <a:lnTo>
                    <a:pt x="30248" y="49700"/>
                  </a:lnTo>
                  <a:lnTo>
                    <a:pt x="30180" y="49559"/>
                  </a:lnTo>
                  <a:lnTo>
                    <a:pt x="30128" y="49418"/>
                  </a:lnTo>
                  <a:lnTo>
                    <a:pt x="30083" y="49260"/>
                  </a:lnTo>
                  <a:lnTo>
                    <a:pt x="30045" y="49101"/>
                  </a:lnTo>
                  <a:lnTo>
                    <a:pt x="30015" y="48934"/>
                  </a:lnTo>
                  <a:lnTo>
                    <a:pt x="29993" y="48758"/>
                  </a:lnTo>
                  <a:lnTo>
                    <a:pt x="29985" y="48573"/>
                  </a:lnTo>
                  <a:lnTo>
                    <a:pt x="29978" y="48379"/>
                  </a:lnTo>
                  <a:lnTo>
                    <a:pt x="29985" y="48186"/>
                  </a:lnTo>
                  <a:lnTo>
                    <a:pt x="30000" y="47974"/>
                  </a:lnTo>
                  <a:lnTo>
                    <a:pt x="30030" y="47763"/>
                  </a:lnTo>
                  <a:lnTo>
                    <a:pt x="30060" y="47543"/>
                  </a:lnTo>
                  <a:lnTo>
                    <a:pt x="30098" y="47314"/>
                  </a:lnTo>
                  <a:lnTo>
                    <a:pt x="30150" y="47076"/>
                  </a:lnTo>
                  <a:lnTo>
                    <a:pt x="30203" y="46830"/>
                  </a:lnTo>
                  <a:close/>
                  <a:moveTo>
                    <a:pt x="35033" y="59825"/>
                  </a:moveTo>
                  <a:lnTo>
                    <a:pt x="34860" y="59781"/>
                  </a:lnTo>
                  <a:lnTo>
                    <a:pt x="34673" y="59737"/>
                  </a:lnTo>
                  <a:lnTo>
                    <a:pt x="34485" y="59701"/>
                  </a:lnTo>
                  <a:lnTo>
                    <a:pt x="34305" y="59666"/>
                  </a:lnTo>
                  <a:lnTo>
                    <a:pt x="34118" y="59631"/>
                  </a:lnTo>
                  <a:lnTo>
                    <a:pt x="33938" y="59587"/>
                  </a:lnTo>
                  <a:lnTo>
                    <a:pt x="33848" y="59561"/>
                  </a:lnTo>
                  <a:lnTo>
                    <a:pt x="33765" y="59525"/>
                  </a:lnTo>
                  <a:lnTo>
                    <a:pt x="33683" y="59499"/>
                  </a:lnTo>
                  <a:lnTo>
                    <a:pt x="33600" y="59455"/>
                  </a:lnTo>
                  <a:lnTo>
                    <a:pt x="33518" y="59411"/>
                  </a:lnTo>
                  <a:lnTo>
                    <a:pt x="33443" y="59367"/>
                  </a:lnTo>
                  <a:lnTo>
                    <a:pt x="33375" y="59305"/>
                  </a:lnTo>
                  <a:lnTo>
                    <a:pt x="33308" y="59244"/>
                  </a:lnTo>
                  <a:lnTo>
                    <a:pt x="33240" y="59182"/>
                  </a:lnTo>
                  <a:lnTo>
                    <a:pt x="33180" y="59103"/>
                  </a:lnTo>
                  <a:lnTo>
                    <a:pt x="33120" y="59015"/>
                  </a:lnTo>
                  <a:lnTo>
                    <a:pt x="33075" y="58927"/>
                  </a:lnTo>
                  <a:lnTo>
                    <a:pt x="33030" y="58821"/>
                  </a:lnTo>
                  <a:lnTo>
                    <a:pt x="32985" y="58715"/>
                  </a:lnTo>
                  <a:lnTo>
                    <a:pt x="32955" y="58592"/>
                  </a:lnTo>
                  <a:lnTo>
                    <a:pt x="32925" y="58460"/>
                  </a:lnTo>
                  <a:lnTo>
                    <a:pt x="32903" y="58310"/>
                  </a:lnTo>
                  <a:lnTo>
                    <a:pt x="32888" y="58161"/>
                  </a:lnTo>
                  <a:lnTo>
                    <a:pt x="32873" y="57993"/>
                  </a:lnTo>
                  <a:lnTo>
                    <a:pt x="32873" y="57808"/>
                  </a:lnTo>
                  <a:lnTo>
                    <a:pt x="32880" y="57650"/>
                  </a:lnTo>
                  <a:lnTo>
                    <a:pt x="32888" y="57500"/>
                  </a:lnTo>
                  <a:lnTo>
                    <a:pt x="32903" y="57368"/>
                  </a:lnTo>
                  <a:lnTo>
                    <a:pt x="32925" y="57245"/>
                  </a:lnTo>
                  <a:lnTo>
                    <a:pt x="32948" y="57139"/>
                  </a:lnTo>
                  <a:lnTo>
                    <a:pt x="32978" y="57043"/>
                  </a:lnTo>
                  <a:lnTo>
                    <a:pt x="33008" y="56946"/>
                  </a:lnTo>
                  <a:lnTo>
                    <a:pt x="33045" y="56866"/>
                  </a:lnTo>
                  <a:lnTo>
                    <a:pt x="33083" y="56796"/>
                  </a:lnTo>
                  <a:lnTo>
                    <a:pt x="33135" y="56743"/>
                  </a:lnTo>
                  <a:lnTo>
                    <a:pt x="33180" y="56682"/>
                  </a:lnTo>
                  <a:lnTo>
                    <a:pt x="33233" y="56638"/>
                  </a:lnTo>
                  <a:lnTo>
                    <a:pt x="33293" y="56602"/>
                  </a:lnTo>
                  <a:lnTo>
                    <a:pt x="33353" y="56567"/>
                  </a:lnTo>
                  <a:lnTo>
                    <a:pt x="33413" y="56550"/>
                  </a:lnTo>
                  <a:lnTo>
                    <a:pt x="33480" y="56523"/>
                  </a:lnTo>
                  <a:lnTo>
                    <a:pt x="33615" y="56497"/>
                  </a:lnTo>
                  <a:lnTo>
                    <a:pt x="33765" y="56488"/>
                  </a:lnTo>
                  <a:lnTo>
                    <a:pt x="33930" y="56497"/>
                  </a:lnTo>
                  <a:lnTo>
                    <a:pt x="34095" y="56505"/>
                  </a:lnTo>
                  <a:lnTo>
                    <a:pt x="34268" y="56514"/>
                  </a:lnTo>
                  <a:lnTo>
                    <a:pt x="34448" y="56523"/>
                  </a:lnTo>
                  <a:lnTo>
                    <a:pt x="34635" y="56532"/>
                  </a:lnTo>
                  <a:lnTo>
                    <a:pt x="34823" y="56523"/>
                  </a:lnTo>
                  <a:lnTo>
                    <a:pt x="34928" y="56505"/>
                  </a:lnTo>
                  <a:lnTo>
                    <a:pt x="35025" y="56488"/>
                  </a:lnTo>
                  <a:lnTo>
                    <a:pt x="35123" y="56479"/>
                  </a:lnTo>
                  <a:lnTo>
                    <a:pt x="35213" y="56479"/>
                  </a:lnTo>
                  <a:lnTo>
                    <a:pt x="35303" y="56479"/>
                  </a:lnTo>
                  <a:lnTo>
                    <a:pt x="35385" y="56488"/>
                  </a:lnTo>
                  <a:lnTo>
                    <a:pt x="35460" y="56505"/>
                  </a:lnTo>
                  <a:lnTo>
                    <a:pt x="35535" y="56523"/>
                  </a:lnTo>
                  <a:lnTo>
                    <a:pt x="35610" y="56550"/>
                  </a:lnTo>
                  <a:lnTo>
                    <a:pt x="35670" y="56585"/>
                  </a:lnTo>
                  <a:lnTo>
                    <a:pt x="35738" y="56620"/>
                  </a:lnTo>
                  <a:lnTo>
                    <a:pt x="35798" y="56664"/>
                  </a:lnTo>
                  <a:lnTo>
                    <a:pt x="35850" y="56708"/>
                  </a:lnTo>
                  <a:lnTo>
                    <a:pt x="35903" y="56761"/>
                  </a:lnTo>
                  <a:lnTo>
                    <a:pt x="35948" y="56822"/>
                  </a:lnTo>
                  <a:lnTo>
                    <a:pt x="35993" y="56884"/>
                  </a:lnTo>
                  <a:lnTo>
                    <a:pt x="36038" y="56954"/>
                  </a:lnTo>
                  <a:lnTo>
                    <a:pt x="36075" y="57025"/>
                  </a:lnTo>
                  <a:lnTo>
                    <a:pt x="36105" y="57104"/>
                  </a:lnTo>
                  <a:lnTo>
                    <a:pt x="36135" y="57183"/>
                  </a:lnTo>
                  <a:lnTo>
                    <a:pt x="36165" y="57271"/>
                  </a:lnTo>
                  <a:lnTo>
                    <a:pt x="36188" y="57368"/>
                  </a:lnTo>
                  <a:lnTo>
                    <a:pt x="36210" y="57465"/>
                  </a:lnTo>
                  <a:lnTo>
                    <a:pt x="36233" y="57571"/>
                  </a:lnTo>
                  <a:lnTo>
                    <a:pt x="36263" y="57791"/>
                  </a:lnTo>
                  <a:lnTo>
                    <a:pt x="36278" y="58029"/>
                  </a:lnTo>
                  <a:lnTo>
                    <a:pt x="36285" y="58284"/>
                  </a:lnTo>
                  <a:lnTo>
                    <a:pt x="36285" y="58566"/>
                  </a:lnTo>
                  <a:lnTo>
                    <a:pt x="36270" y="58768"/>
                  </a:lnTo>
                  <a:lnTo>
                    <a:pt x="36255" y="58962"/>
                  </a:lnTo>
                  <a:lnTo>
                    <a:pt x="36225" y="59129"/>
                  </a:lnTo>
                  <a:lnTo>
                    <a:pt x="36188" y="59288"/>
                  </a:lnTo>
                  <a:lnTo>
                    <a:pt x="36150" y="59420"/>
                  </a:lnTo>
                  <a:lnTo>
                    <a:pt x="36090" y="59534"/>
                  </a:lnTo>
                  <a:lnTo>
                    <a:pt x="36060" y="59596"/>
                  </a:lnTo>
                  <a:lnTo>
                    <a:pt x="36030" y="59640"/>
                  </a:lnTo>
                  <a:lnTo>
                    <a:pt x="35993" y="59684"/>
                  </a:lnTo>
                  <a:lnTo>
                    <a:pt x="35955" y="59728"/>
                  </a:lnTo>
                  <a:lnTo>
                    <a:pt x="35918" y="59763"/>
                  </a:lnTo>
                  <a:lnTo>
                    <a:pt x="35880" y="59798"/>
                  </a:lnTo>
                  <a:lnTo>
                    <a:pt x="35835" y="59825"/>
                  </a:lnTo>
                  <a:lnTo>
                    <a:pt x="35783" y="59851"/>
                  </a:lnTo>
                  <a:lnTo>
                    <a:pt x="35738" y="59869"/>
                  </a:lnTo>
                  <a:lnTo>
                    <a:pt x="35685" y="59886"/>
                  </a:lnTo>
                  <a:lnTo>
                    <a:pt x="35633" y="59895"/>
                  </a:lnTo>
                  <a:lnTo>
                    <a:pt x="35573" y="59904"/>
                  </a:lnTo>
                  <a:lnTo>
                    <a:pt x="35453" y="59904"/>
                  </a:lnTo>
                  <a:lnTo>
                    <a:pt x="35325" y="59895"/>
                  </a:lnTo>
                  <a:lnTo>
                    <a:pt x="35183" y="59869"/>
                  </a:lnTo>
                  <a:lnTo>
                    <a:pt x="35033" y="59825"/>
                  </a:lnTo>
                  <a:close/>
                  <a:moveTo>
                    <a:pt x="37988" y="51540"/>
                  </a:moveTo>
                  <a:lnTo>
                    <a:pt x="37725" y="51531"/>
                  </a:lnTo>
                  <a:lnTo>
                    <a:pt x="37485" y="51505"/>
                  </a:lnTo>
                  <a:lnTo>
                    <a:pt x="37373" y="51487"/>
                  </a:lnTo>
                  <a:lnTo>
                    <a:pt x="37268" y="51470"/>
                  </a:lnTo>
                  <a:lnTo>
                    <a:pt x="37170" y="51443"/>
                  </a:lnTo>
                  <a:lnTo>
                    <a:pt x="37073" y="51417"/>
                  </a:lnTo>
                  <a:lnTo>
                    <a:pt x="36990" y="51381"/>
                  </a:lnTo>
                  <a:lnTo>
                    <a:pt x="36908" y="51337"/>
                  </a:lnTo>
                  <a:lnTo>
                    <a:pt x="36825" y="51293"/>
                  </a:lnTo>
                  <a:lnTo>
                    <a:pt x="36758" y="51249"/>
                  </a:lnTo>
                  <a:lnTo>
                    <a:pt x="36690" y="51197"/>
                  </a:lnTo>
                  <a:lnTo>
                    <a:pt x="36630" y="51144"/>
                  </a:lnTo>
                  <a:lnTo>
                    <a:pt x="36570" y="51082"/>
                  </a:lnTo>
                  <a:lnTo>
                    <a:pt x="36518" y="51012"/>
                  </a:lnTo>
                  <a:lnTo>
                    <a:pt x="36473" y="50941"/>
                  </a:lnTo>
                  <a:lnTo>
                    <a:pt x="36428" y="50862"/>
                  </a:lnTo>
                  <a:lnTo>
                    <a:pt x="36383" y="50783"/>
                  </a:lnTo>
                  <a:lnTo>
                    <a:pt x="36353" y="50704"/>
                  </a:lnTo>
                  <a:lnTo>
                    <a:pt x="36315" y="50607"/>
                  </a:lnTo>
                  <a:lnTo>
                    <a:pt x="36293" y="50510"/>
                  </a:lnTo>
                  <a:lnTo>
                    <a:pt x="36270" y="50413"/>
                  </a:lnTo>
                  <a:lnTo>
                    <a:pt x="36248" y="50307"/>
                  </a:lnTo>
                  <a:lnTo>
                    <a:pt x="36218" y="50078"/>
                  </a:lnTo>
                  <a:lnTo>
                    <a:pt x="36195" y="49832"/>
                  </a:lnTo>
                  <a:lnTo>
                    <a:pt x="36188" y="49559"/>
                  </a:lnTo>
                  <a:lnTo>
                    <a:pt x="36195" y="49269"/>
                  </a:lnTo>
                  <a:lnTo>
                    <a:pt x="36203" y="49031"/>
                  </a:lnTo>
                  <a:lnTo>
                    <a:pt x="36218" y="48811"/>
                  </a:lnTo>
                  <a:lnTo>
                    <a:pt x="36240" y="48617"/>
                  </a:lnTo>
                  <a:lnTo>
                    <a:pt x="36278" y="48450"/>
                  </a:lnTo>
                  <a:lnTo>
                    <a:pt x="36293" y="48370"/>
                  </a:lnTo>
                  <a:lnTo>
                    <a:pt x="36315" y="48291"/>
                  </a:lnTo>
                  <a:lnTo>
                    <a:pt x="36345" y="48221"/>
                  </a:lnTo>
                  <a:lnTo>
                    <a:pt x="36368" y="48159"/>
                  </a:lnTo>
                  <a:lnTo>
                    <a:pt x="36398" y="48098"/>
                  </a:lnTo>
                  <a:lnTo>
                    <a:pt x="36435" y="48036"/>
                  </a:lnTo>
                  <a:lnTo>
                    <a:pt x="36473" y="47983"/>
                  </a:lnTo>
                  <a:lnTo>
                    <a:pt x="36510" y="47930"/>
                  </a:lnTo>
                  <a:lnTo>
                    <a:pt x="36555" y="47886"/>
                  </a:lnTo>
                  <a:lnTo>
                    <a:pt x="36600" y="47851"/>
                  </a:lnTo>
                  <a:lnTo>
                    <a:pt x="36645" y="47807"/>
                  </a:lnTo>
                  <a:lnTo>
                    <a:pt x="36698" y="47772"/>
                  </a:lnTo>
                  <a:lnTo>
                    <a:pt x="36818" y="47710"/>
                  </a:lnTo>
                  <a:lnTo>
                    <a:pt x="36953" y="47666"/>
                  </a:lnTo>
                  <a:lnTo>
                    <a:pt x="37095" y="47631"/>
                  </a:lnTo>
                  <a:lnTo>
                    <a:pt x="37260" y="47596"/>
                  </a:lnTo>
                  <a:lnTo>
                    <a:pt x="37448" y="47578"/>
                  </a:lnTo>
                  <a:lnTo>
                    <a:pt x="37643" y="47569"/>
                  </a:lnTo>
                  <a:lnTo>
                    <a:pt x="37898" y="47578"/>
                  </a:lnTo>
                  <a:lnTo>
                    <a:pt x="38123" y="47587"/>
                  </a:lnTo>
                  <a:lnTo>
                    <a:pt x="38228" y="47605"/>
                  </a:lnTo>
                  <a:lnTo>
                    <a:pt x="38333" y="47622"/>
                  </a:lnTo>
                  <a:lnTo>
                    <a:pt x="38430" y="47640"/>
                  </a:lnTo>
                  <a:lnTo>
                    <a:pt x="38520" y="47666"/>
                  </a:lnTo>
                  <a:lnTo>
                    <a:pt x="38603" y="47693"/>
                  </a:lnTo>
                  <a:lnTo>
                    <a:pt x="38685" y="47728"/>
                  </a:lnTo>
                  <a:lnTo>
                    <a:pt x="38760" y="47763"/>
                  </a:lnTo>
                  <a:lnTo>
                    <a:pt x="38828" y="47807"/>
                  </a:lnTo>
                  <a:lnTo>
                    <a:pt x="38895" y="47851"/>
                  </a:lnTo>
                  <a:lnTo>
                    <a:pt x="38955" y="47895"/>
                  </a:lnTo>
                  <a:lnTo>
                    <a:pt x="39015" y="47957"/>
                  </a:lnTo>
                  <a:lnTo>
                    <a:pt x="39060" y="48010"/>
                  </a:lnTo>
                  <a:lnTo>
                    <a:pt x="39105" y="48071"/>
                  </a:lnTo>
                  <a:lnTo>
                    <a:pt x="39150" y="48142"/>
                  </a:lnTo>
                  <a:lnTo>
                    <a:pt x="39188" y="48212"/>
                  </a:lnTo>
                  <a:lnTo>
                    <a:pt x="39218" y="48282"/>
                  </a:lnTo>
                  <a:lnTo>
                    <a:pt x="39240" y="48362"/>
                  </a:lnTo>
                  <a:lnTo>
                    <a:pt x="39263" y="48450"/>
                  </a:lnTo>
                  <a:lnTo>
                    <a:pt x="39285" y="48538"/>
                  </a:lnTo>
                  <a:lnTo>
                    <a:pt x="39293" y="48635"/>
                  </a:lnTo>
                  <a:lnTo>
                    <a:pt x="39300" y="48731"/>
                  </a:lnTo>
                  <a:lnTo>
                    <a:pt x="39308" y="48828"/>
                  </a:lnTo>
                  <a:lnTo>
                    <a:pt x="39300" y="48943"/>
                  </a:lnTo>
                  <a:lnTo>
                    <a:pt x="39300" y="49057"/>
                  </a:lnTo>
                  <a:lnTo>
                    <a:pt x="39270" y="49295"/>
                  </a:lnTo>
                  <a:lnTo>
                    <a:pt x="39225" y="49550"/>
                  </a:lnTo>
                  <a:lnTo>
                    <a:pt x="39240" y="49770"/>
                  </a:lnTo>
                  <a:lnTo>
                    <a:pt x="39255" y="49982"/>
                  </a:lnTo>
                  <a:lnTo>
                    <a:pt x="39263" y="50175"/>
                  </a:lnTo>
                  <a:lnTo>
                    <a:pt x="39263" y="50360"/>
                  </a:lnTo>
                  <a:lnTo>
                    <a:pt x="39255" y="50536"/>
                  </a:lnTo>
                  <a:lnTo>
                    <a:pt x="39233" y="50704"/>
                  </a:lnTo>
                  <a:lnTo>
                    <a:pt x="39218" y="50783"/>
                  </a:lnTo>
                  <a:lnTo>
                    <a:pt x="39203" y="50853"/>
                  </a:lnTo>
                  <a:lnTo>
                    <a:pt x="39180" y="50924"/>
                  </a:lnTo>
                  <a:lnTo>
                    <a:pt x="39150" y="50994"/>
                  </a:lnTo>
                  <a:lnTo>
                    <a:pt x="39120" y="51056"/>
                  </a:lnTo>
                  <a:lnTo>
                    <a:pt x="39083" y="51117"/>
                  </a:lnTo>
                  <a:lnTo>
                    <a:pt x="39045" y="51170"/>
                  </a:lnTo>
                  <a:lnTo>
                    <a:pt x="39000" y="51223"/>
                  </a:lnTo>
                  <a:lnTo>
                    <a:pt x="38948" y="51276"/>
                  </a:lnTo>
                  <a:lnTo>
                    <a:pt x="38895" y="51320"/>
                  </a:lnTo>
                  <a:lnTo>
                    <a:pt x="38828" y="51364"/>
                  </a:lnTo>
                  <a:lnTo>
                    <a:pt x="38760" y="51399"/>
                  </a:lnTo>
                  <a:lnTo>
                    <a:pt x="38693" y="51434"/>
                  </a:lnTo>
                  <a:lnTo>
                    <a:pt x="38610" y="51461"/>
                  </a:lnTo>
                  <a:lnTo>
                    <a:pt x="38528" y="51487"/>
                  </a:lnTo>
                  <a:lnTo>
                    <a:pt x="38430" y="51505"/>
                  </a:lnTo>
                  <a:lnTo>
                    <a:pt x="38333" y="51522"/>
                  </a:lnTo>
                  <a:lnTo>
                    <a:pt x="38220" y="51531"/>
                  </a:lnTo>
                  <a:lnTo>
                    <a:pt x="38108" y="51540"/>
                  </a:lnTo>
                  <a:lnTo>
                    <a:pt x="37988" y="51540"/>
                  </a:lnTo>
                  <a:close/>
                  <a:moveTo>
                    <a:pt x="40965" y="60441"/>
                  </a:moveTo>
                  <a:lnTo>
                    <a:pt x="40763" y="60459"/>
                  </a:lnTo>
                  <a:lnTo>
                    <a:pt x="40575" y="60476"/>
                  </a:lnTo>
                  <a:lnTo>
                    <a:pt x="40395" y="60485"/>
                  </a:lnTo>
                  <a:lnTo>
                    <a:pt x="40223" y="60476"/>
                  </a:lnTo>
                  <a:lnTo>
                    <a:pt x="40140" y="60467"/>
                  </a:lnTo>
                  <a:lnTo>
                    <a:pt x="40065" y="60450"/>
                  </a:lnTo>
                  <a:lnTo>
                    <a:pt x="39990" y="60432"/>
                  </a:lnTo>
                  <a:lnTo>
                    <a:pt x="39915" y="60415"/>
                  </a:lnTo>
                  <a:lnTo>
                    <a:pt x="39848" y="60388"/>
                  </a:lnTo>
                  <a:lnTo>
                    <a:pt x="39780" y="60353"/>
                  </a:lnTo>
                  <a:lnTo>
                    <a:pt x="39720" y="60318"/>
                  </a:lnTo>
                  <a:lnTo>
                    <a:pt x="39660" y="60282"/>
                  </a:lnTo>
                  <a:lnTo>
                    <a:pt x="39600" y="60238"/>
                  </a:lnTo>
                  <a:lnTo>
                    <a:pt x="39548" y="60186"/>
                  </a:lnTo>
                  <a:lnTo>
                    <a:pt x="39503" y="60124"/>
                  </a:lnTo>
                  <a:lnTo>
                    <a:pt x="39450" y="60062"/>
                  </a:lnTo>
                  <a:lnTo>
                    <a:pt x="39413" y="60001"/>
                  </a:lnTo>
                  <a:lnTo>
                    <a:pt x="39368" y="59921"/>
                  </a:lnTo>
                  <a:lnTo>
                    <a:pt x="39330" y="59842"/>
                  </a:lnTo>
                  <a:lnTo>
                    <a:pt x="39300" y="59745"/>
                  </a:lnTo>
                  <a:lnTo>
                    <a:pt x="39270" y="59657"/>
                  </a:lnTo>
                  <a:lnTo>
                    <a:pt x="39248" y="59552"/>
                  </a:lnTo>
                  <a:lnTo>
                    <a:pt x="39225" y="59437"/>
                  </a:lnTo>
                  <a:lnTo>
                    <a:pt x="39210" y="59323"/>
                  </a:lnTo>
                  <a:lnTo>
                    <a:pt x="39195" y="59191"/>
                  </a:lnTo>
                  <a:lnTo>
                    <a:pt x="39180" y="59059"/>
                  </a:lnTo>
                  <a:lnTo>
                    <a:pt x="39180" y="58918"/>
                  </a:lnTo>
                  <a:lnTo>
                    <a:pt x="39173" y="58759"/>
                  </a:lnTo>
                  <a:lnTo>
                    <a:pt x="39173" y="58618"/>
                  </a:lnTo>
                  <a:lnTo>
                    <a:pt x="39180" y="58478"/>
                  </a:lnTo>
                  <a:lnTo>
                    <a:pt x="39188" y="58346"/>
                  </a:lnTo>
                  <a:lnTo>
                    <a:pt x="39203" y="58222"/>
                  </a:lnTo>
                  <a:lnTo>
                    <a:pt x="39218" y="58108"/>
                  </a:lnTo>
                  <a:lnTo>
                    <a:pt x="39240" y="58002"/>
                  </a:lnTo>
                  <a:lnTo>
                    <a:pt x="39263" y="57897"/>
                  </a:lnTo>
                  <a:lnTo>
                    <a:pt x="39293" y="57808"/>
                  </a:lnTo>
                  <a:lnTo>
                    <a:pt x="39323" y="57720"/>
                  </a:lnTo>
                  <a:lnTo>
                    <a:pt x="39353" y="57641"/>
                  </a:lnTo>
                  <a:lnTo>
                    <a:pt x="39390" y="57571"/>
                  </a:lnTo>
                  <a:lnTo>
                    <a:pt x="39435" y="57509"/>
                  </a:lnTo>
                  <a:lnTo>
                    <a:pt x="39480" y="57448"/>
                  </a:lnTo>
                  <a:lnTo>
                    <a:pt x="39525" y="57395"/>
                  </a:lnTo>
                  <a:lnTo>
                    <a:pt x="39578" y="57342"/>
                  </a:lnTo>
                  <a:lnTo>
                    <a:pt x="39630" y="57298"/>
                  </a:lnTo>
                  <a:lnTo>
                    <a:pt x="39690" y="57263"/>
                  </a:lnTo>
                  <a:lnTo>
                    <a:pt x="39750" y="57227"/>
                  </a:lnTo>
                  <a:lnTo>
                    <a:pt x="39810" y="57192"/>
                  </a:lnTo>
                  <a:lnTo>
                    <a:pt x="39878" y="57166"/>
                  </a:lnTo>
                  <a:lnTo>
                    <a:pt x="40020" y="57122"/>
                  </a:lnTo>
                  <a:lnTo>
                    <a:pt x="40170" y="57087"/>
                  </a:lnTo>
                  <a:lnTo>
                    <a:pt x="40335" y="57060"/>
                  </a:lnTo>
                  <a:lnTo>
                    <a:pt x="40515" y="57043"/>
                  </a:lnTo>
                  <a:lnTo>
                    <a:pt x="40703" y="57025"/>
                  </a:lnTo>
                  <a:lnTo>
                    <a:pt x="40898" y="57007"/>
                  </a:lnTo>
                  <a:lnTo>
                    <a:pt x="41130" y="56999"/>
                  </a:lnTo>
                  <a:lnTo>
                    <a:pt x="41333" y="57007"/>
                  </a:lnTo>
                  <a:lnTo>
                    <a:pt x="41430" y="57016"/>
                  </a:lnTo>
                  <a:lnTo>
                    <a:pt x="41520" y="57034"/>
                  </a:lnTo>
                  <a:lnTo>
                    <a:pt x="41603" y="57051"/>
                  </a:lnTo>
                  <a:lnTo>
                    <a:pt x="41685" y="57069"/>
                  </a:lnTo>
                  <a:lnTo>
                    <a:pt x="41760" y="57095"/>
                  </a:lnTo>
                  <a:lnTo>
                    <a:pt x="41828" y="57131"/>
                  </a:lnTo>
                  <a:lnTo>
                    <a:pt x="41895" y="57157"/>
                  </a:lnTo>
                  <a:lnTo>
                    <a:pt x="41955" y="57201"/>
                  </a:lnTo>
                  <a:lnTo>
                    <a:pt x="42008" y="57236"/>
                  </a:lnTo>
                  <a:lnTo>
                    <a:pt x="42060" y="57289"/>
                  </a:lnTo>
                  <a:lnTo>
                    <a:pt x="42113" y="57342"/>
                  </a:lnTo>
                  <a:lnTo>
                    <a:pt x="42150" y="57395"/>
                  </a:lnTo>
                  <a:lnTo>
                    <a:pt x="42195" y="57456"/>
                  </a:lnTo>
                  <a:lnTo>
                    <a:pt x="42233" y="57518"/>
                  </a:lnTo>
                  <a:lnTo>
                    <a:pt x="42263" y="57588"/>
                  </a:lnTo>
                  <a:lnTo>
                    <a:pt x="42293" y="57659"/>
                  </a:lnTo>
                  <a:lnTo>
                    <a:pt x="42323" y="57738"/>
                  </a:lnTo>
                  <a:lnTo>
                    <a:pt x="42345" y="57817"/>
                  </a:lnTo>
                  <a:lnTo>
                    <a:pt x="42368" y="57905"/>
                  </a:lnTo>
                  <a:lnTo>
                    <a:pt x="42383" y="57993"/>
                  </a:lnTo>
                  <a:lnTo>
                    <a:pt x="42413" y="58187"/>
                  </a:lnTo>
                  <a:lnTo>
                    <a:pt x="42435" y="58398"/>
                  </a:lnTo>
                  <a:lnTo>
                    <a:pt x="42443" y="58636"/>
                  </a:lnTo>
                  <a:lnTo>
                    <a:pt x="42450" y="58883"/>
                  </a:lnTo>
                  <a:lnTo>
                    <a:pt x="42450" y="59147"/>
                  </a:lnTo>
                  <a:lnTo>
                    <a:pt x="42435" y="59376"/>
                  </a:lnTo>
                  <a:lnTo>
                    <a:pt x="42413" y="59587"/>
                  </a:lnTo>
                  <a:lnTo>
                    <a:pt x="42375" y="59772"/>
                  </a:lnTo>
                  <a:lnTo>
                    <a:pt x="42353" y="59860"/>
                  </a:lnTo>
                  <a:lnTo>
                    <a:pt x="42330" y="59939"/>
                  </a:lnTo>
                  <a:lnTo>
                    <a:pt x="42300" y="60010"/>
                  </a:lnTo>
                  <a:lnTo>
                    <a:pt x="42270" y="60080"/>
                  </a:lnTo>
                  <a:lnTo>
                    <a:pt x="42233" y="60142"/>
                  </a:lnTo>
                  <a:lnTo>
                    <a:pt x="42195" y="60203"/>
                  </a:lnTo>
                  <a:lnTo>
                    <a:pt x="42158" y="60256"/>
                  </a:lnTo>
                  <a:lnTo>
                    <a:pt x="42113" y="60300"/>
                  </a:lnTo>
                  <a:lnTo>
                    <a:pt x="42068" y="60344"/>
                  </a:lnTo>
                  <a:lnTo>
                    <a:pt x="42015" y="60379"/>
                  </a:lnTo>
                  <a:lnTo>
                    <a:pt x="41963" y="60415"/>
                  </a:lnTo>
                  <a:lnTo>
                    <a:pt x="41910" y="60450"/>
                  </a:lnTo>
                  <a:lnTo>
                    <a:pt x="41850" y="60467"/>
                  </a:lnTo>
                  <a:lnTo>
                    <a:pt x="41783" y="60485"/>
                  </a:lnTo>
                  <a:lnTo>
                    <a:pt x="41715" y="60503"/>
                  </a:lnTo>
                  <a:lnTo>
                    <a:pt x="41648" y="60511"/>
                  </a:lnTo>
                  <a:lnTo>
                    <a:pt x="41498" y="60520"/>
                  </a:lnTo>
                  <a:lnTo>
                    <a:pt x="41333" y="60511"/>
                  </a:lnTo>
                  <a:lnTo>
                    <a:pt x="41160" y="60485"/>
                  </a:lnTo>
                  <a:lnTo>
                    <a:pt x="40965" y="60441"/>
                  </a:lnTo>
                  <a:close/>
                  <a:moveTo>
                    <a:pt x="43793" y="51522"/>
                  </a:moveTo>
                  <a:lnTo>
                    <a:pt x="43665" y="51531"/>
                  </a:lnTo>
                  <a:lnTo>
                    <a:pt x="43538" y="51531"/>
                  </a:lnTo>
                  <a:lnTo>
                    <a:pt x="43418" y="51531"/>
                  </a:lnTo>
                  <a:lnTo>
                    <a:pt x="43313" y="51522"/>
                  </a:lnTo>
                  <a:lnTo>
                    <a:pt x="43208" y="51514"/>
                  </a:lnTo>
                  <a:lnTo>
                    <a:pt x="43110" y="51496"/>
                  </a:lnTo>
                  <a:lnTo>
                    <a:pt x="43020" y="51470"/>
                  </a:lnTo>
                  <a:lnTo>
                    <a:pt x="42938" y="51443"/>
                  </a:lnTo>
                  <a:lnTo>
                    <a:pt x="42863" y="51408"/>
                  </a:lnTo>
                  <a:lnTo>
                    <a:pt x="42795" y="51364"/>
                  </a:lnTo>
                  <a:lnTo>
                    <a:pt x="42735" y="51329"/>
                  </a:lnTo>
                  <a:lnTo>
                    <a:pt x="42675" y="51276"/>
                  </a:lnTo>
                  <a:lnTo>
                    <a:pt x="42623" y="51223"/>
                  </a:lnTo>
                  <a:lnTo>
                    <a:pt x="42578" y="51170"/>
                  </a:lnTo>
                  <a:lnTo>
                    <a:pt x="42533" y="51109"/>
                  </a:lnTo>
                  <a:lnTo>
                    <a:pt x="42503" y="51038"/>
                  </a:lnTo>
                  <a:lnTo>
                    <a:pt x="42465" y="50977"/>
                  </a:lnTo>
                  <a:lnTo>
                    <a:pt x="42443" y="50897"/>
                  </a:lnTo>
                  <a:lnTo>
                    <a:pt x="42420" y="50818"/>
                  </a:lnTo>
                  <a:lnTo>
                    <a:pt x="42398" y="50739"/>
                  </a:lnTo>
                  <a:lnTo>
                    <a:pt x="42383" y="50660"/>
                  </a:lnTo>
                  <a:lnTo>
                    <a:pt x="42375" y="50563"/>
                  </a:lnTo>
                  <a:lnTo>
                    <a:pt x="42368" y="50475"/>
                  </a:lnTo>
                  <a:lnTo>
                    <a:pt x="42360" y="50378"/>
                  </a:lnTo>
                  <a:lnTo>
                    <a:pt x="42360" y="50175"/>
                  </a:lnTo>
                  <a:lnTo>
                    <a:pt x="42375" y="49955"/>
                  </a:lnTo>
                  <a:lnTo>
                    <a:pt x="42390" y="49726"/>
                  </a:lnTo>
                  <a:lnTo>
                    <a:pt x="42420" y="49489"/>
                  </a:lnTo>
                  <a:lnTo>
                    <a:pt x="42390" y="49339"/>
                  </a:lnTo>
                  <a:lnTo>
                    <a:pt x="42368" y="49198"/>
                  </a:lnTo>
                  <a:lnTo>
                    <a:pt x="42345" y="49066"/>
                  </a:lnTo>
                  <a:lnTo>
                    <a:pt x="42338" y="48943"/>
                  </a:lnTo>
                  <a:lnTo>
                    <a:pt x="42330" y="48828"/>
                  </a:lnTo>
                  <a:lnTo>
                    <a:pt x="42330" y="48714"/>
                  </a:lnTo>
                  <a:lnTo>
                    <a:pt x="42338" y="48608"/>
                  </a:lnTo>
                  <a:lnTo>
                    <a:pt x="42345" y="48511"/>
                  </a:lnTo>
                  <a:lnTo>
                    <a:pt x="42360" y="48415"/>
                  </a:lnTo>
                  <a:lnTo>
                    <a:pt x="42383" y="48326"/>
                  </a:lnTo>
                  <a:lnTo>
                    <a:pt x="42413" y="48247"/>
                  </a:lnTo>
                  <a:lnTo>
                    <a:pt x="42443" y="48168"/>
                  </a:lnTo>
                  <a:lnTo>
                    <a:pt x="42480" y="48098"/>
                  </a:lnTo>
                  <a:lnTo>
                    <a:pt x="42525" y="48036"/>
                  </a:lnTo>
                  <a:lnTo>
                    <a:pt x="42570" y="47974"/>
                  </a:lnTo>
                  <a:lnTo>
                    <a:pt x="42623" y="47921"/>
                  </a:lnTo>
                  <a:lnTo>
                    <a:pt x="42683" y="47869"/>
                  </a:lnTo>
                  <a:lnTo>
                    <a:pt x="42743" y="47825"/>
                  </a:lnTo>
                  <a:lnTo>
                    <a:pt x="42810" y="47789"/>
                  </a:lnTo>
                  <a:lnTo>
                    <a:pt x="42885" y="47745"/>
                  </a:lnTo>
                  <a:lnTo>
                    <a:pt x="42960" y="47719"/>
                  </a:lnTo>
                  <a:lnTo>
                    <a:pt x="43043" y="47684"/>
                  </a:lnTo>
                  <a:lnTo>
                    <a:pt x="43125" y="47666"/>
                  </a:lnTo>
                  <a:lnTo>
                    <a:pt x="43215" y="47640"/>
                  </a:lnTo>
                  <a:lnTo>
                    <a:pt x="43403" y="47613"/>
                  </a:lnTo>
                  <a:lnTo>
                    <a:pt x="43605" y="47587"/>
                  </a:lnTo>
                  <a:lnTo>
                    <a:pt x="43823" y="47578"/>
                  </a:lnTo>
                  <a:lnTo>
                    <a:pt x="44055" y="47578"/>
                  </a:lnTo>
                  <a:lnTo>
                    <a:pt x="44258" y="47578"/>
                  </a:lnTo>
                  <a:lnTo>
                    <a:pt x="44445" y="47596"/>
                  </a:lnTo>
                  <a:lnTo>
                    <a:pt x="44625" y="47613"/>
                  </a:lnTo>
                  <a:lnTo>
                    <a:pt x="44783" y="47640"/>
                  </a:lnTo>
                  <a:lnTo>
                    <a:pt x="44933" y="47675"/>
                  </a:lnTo>
                  <a:lnTo>
                    <a:pt x="45068" y="47728"/>
                  </a:lnTo>
                  <a:lnTo>
                    <a:pt x="45135" y="47754"/>
                  </a:lnTo>
                  <a:lnTo>
                    <a:pt x="45195" y="47789"/>
                  </a:lnTo>
                  <a:lnTo>
                    <a:pt x="45248" y="47833"/>
                  </a:lnTo>
                  <a:lnTo>
                    <a:pt x="45300" y="47877"/>
                  </a:lnTo>
                  <a:lnTo>
                    <a:pt x="45353" y="47921"/>
                  </a:lnTo>
                  <a:lnTo>
                    <a:pt x="45398" y="47974"/>
                  </a:lnTo>
                  <a:lnTo>
                    <a:pt x="45443" y="48036"/>
                  </a:lnTo>
                  <a:lnTo>
                    <a:pt x="45480" y="48098"/>
                  </a:lnTo>
                  <a:lnTo>
                    <a:pt x="45518" y="48159"/>
                  </a:lnTo>
                  <a:lnTo>
                    <a:pt x="45555" y="48238"/>
                  </a:lnTo>
                  <a:lnTo>
                    <a:pt x="45585" y="48318"/>
                  </a:lnTo>
                  <a:lnTo>
                    <a:pt x="45615" y="48406"/>
                  </a:lnTo>
                  <a:lnTo>
                    <a:pt x="45638" y="48494"/>
                  </a:lnTo>
                  <a:lnTo>
                    <a:pt x="45660" y="48599"/>
                  </a:lnTo>
                  <a:lnTo>
                    <a:pt x="45675" y="48705"/>
                  </a:lnTo>
                  <a:lnTo>
                    <a:pt x="45698" y="48811"/>
                  </a:lnTo>
                  <a:lnTo>
                    <a:pt x="45720" y="49066"/>
                  </a:lnTo>
                  <a:lnTo>
                    <a:pt x="45728" y="49339"/>
                  </a:lnTo>
                  <a:lnTo>
                    <a:pt x="45728" y="49506"/>
                  </a:lnTo>
                  <a:lnTo>
                    <a:pt x="45728" y="49665"/>
                  </a:lnTo>
                  <a:lnTo>
                    <a:pt x="45720" y="49814"/>
                  </a:lnTo>
                  <a:lnTo>
                    <a:pt x="45713" y="49955"/>
                  </a:lnTo>
                  <a:lnTo>
                    <a:pt x="45698" y="50087"/>
                  </a:lnTo>
                  <a:lnTo>
                    <a:pt x="45675" y="50211"/>
                  </a:lnTo>
                  <a:lnTo>
                    <a:pt x="45653" y="50325"/>
                  </a:lnTo>
                  <a:lnTo>
                    <a:pt x="45630" y="50439"/>
                  </a:lnTo>
                  <a:lnTo>
                    <a:pt x="45593" y="50536"/>
                  </a:lnTo>
                  <a:lnTo>
                    <a:pt x="45563" y="50633"/>
                  </a:lnTo>
                  <a:lnTo>
                    <a:pt x="45525" y="50721"/>
                  </a:lnTo>
                  <a:lnTo>
                    <a:pt x="45480" y="50800"/>
                  </a:lnTo>
                  <a:lnTo>
                    <a:pt x="45435" y="50880"/>
                  </a:lnTo>
                  <a:lnTo>
                    <a:pt x="45383" y="50950"/>
                  </a:lnTo>
                  <a:lnTo>
                    <a:pt x="45330" y="51012"/>
                  </a:lnTo>
                  <a:lnTo>
                    <a:pt x="45270" y="51073"/>
                  </a:lnTo>
                  <a:lnTo>
                    <a:pt x="45203" y="51126"/>
                  </a:lnTo>
                  <a:lnTo>
                    <a:pt x="45143" y="51179"/>
                  </a:lnTo>
                  <a:lnTo>
                    <a:pt x="45068" y="51223"/>
                  </a:lnTo>
                  <a:lnTo>
                    <a:pt x="44993" y="51267"/>
                  </a:lnTo>
                  <a:lnTo>
                    <a:pt x="44918" y="51302"/>
                  </a:lnTo>
                  <a:lnTo>
                    <a:pt x="44835" y="51337"/>
                  </a:lnTo>
                  <a:lnTo>
                    <a:pt x="44745" y="51364"/>
                  </a:lnTo>
                  <a:lnTo>
                    <a:pt x="44655" y="51390"/>
                  </a:lnTo>
                  <a:lnTo>
                    <a:pt x="44468" y="51434"/>
                  </a:lnTo>
                  <a:lnTo>
                    <a:pt x="44258" y="51478"/>
                  </a:lnTo>
                  <a:lnTo>
                    <a:pt x="44033" y="51505"/>
                  </a:lnTo>
                  <a:lnTo>
                    <a:pt x="43793" y="51522"/>
                  </a:lnTo>
                  <a:close/>
                  <a:moveTo>
                    <a:pt x="47010" y="60511"/>
                  </a:moveTo>
                  <a:lnTo>
                    <a:pt x="46785" y="60511"/>
                  </a:lnTo>
                  <a:lnTo>
                    <a:pt x="46590" y="60494"/>
                  </a:lnTo>
                  <a:lnTo>
                    <a:pt x="46508" y="60485"/>
                  </a:lnTo>
                  <a:lnTo>
                    <a:pt x="46425" y="60467"/>
                  </a:lnTo>
                  <a:lnTo>
                    <a:pt x="46343" y="60441"/>
                  </a:lnTo>
                  <a:lnTo>
                    <a:pt x="46275" y="60415"/>
                  </a:lnTo>
                  <a:lnTo>
                    <a:pt x="46208" y="60388"/>
                  </a:lnTo>
                  <a:lnTo>
                    <a:pt x="46148" y="60353"/>
                  </a:lnTo>
                  <a:lnTo>
                    <a:pt x="46095" y="60318"/>
                  </a:lnTo>
                  <a:lnTo>
                    <a:pt x="46043" y="60274"/>
                  </a:lnTo>
                  <a:lnTo>
                    <a:pt x="45998" y="60230"/>
                  </a:lnTo>
                  <a:lnTo>
                    <a:pt x="45953" y="60186"/>
                  </a:lnTo>
                  <a:lnTo>
                    <a:pt x="45915" y="60133"/>
                  </a:lnTo>
                  <a:lnTo>
                    <a:pt x="45878" y="60071"/>
                  </a:lnTo>
                  <a:lnTo>
                    <a:pt x="45848" y="60018"/>
                  </a:lnTo>
                  <a:lnTo>
                    <a:pt x="45818" y="59957"/>
                  </a:lnTo>
                  <a:lnTo>
                    <a:pt x="45795" y="59886"/>
                  </a:lnTo>
                  <a:lnTo>
                    <a:pt x="45773" y="59816"/>
                  </a:lnTo>
                  <a:lnTo>
                    <a:pt x="45728" y="59666"/>
                  </a:lnTo>
                  <a:lnTo>
                    <a:pt x="45698" y="59499"/>
                  </a:lnTo>
                  <a:lnTo>
                    <a:pt x="45653" y="59138"/>
                  </a:lnTo>
                  <a:lnTo>
                    <a:pt x="45608" y="58715"/>
                  </a:lnTo>
                  <a:lnTo>
                    <a:pt x="45593" y="58530"/>
                  </a:lnTo>
                  <a:lnTo>
                    <a:pt x="45593" y="58354"/>
                  </a:lnTo>
                  <a:lnTo>
                    <a:pt x="45593" y="58196"/>
                  </a:lnTo>
                  <a:lnTo>
                    <a:pt x="45600" y="58055"/>
                  </a:lnTo>
                  <a:lnTo>
                    <a:pt x="45615" y="57923"/>
                  </a:lnTo>
                  <a:lnTo>
                    <a:pt x="45638" y="57800"/>
                  </a:lnTo>
                  <a:lnTo>
                    <a:pt x="45668" y="57694"/>
                  </a:lnTo>
                  <a:lnTo>
                    <a:pt x="45705" y="57597"/>
                  </a:lnTo>
                  <a:lnTo>
                    <a:pt x="45743" y="57509"/>
                  </a:lnTo>
                  <a:lnTo>
                    <a:pt x="45788" y="57430"/>
                  </a:lnTo>
                  <a:lnTo>
                    <a:pt x="45840" y="57359"/>
                  </a:lnTo>
                  <a:lnTo>
                    <a:pt x="45900" y="57298"/>
                  </a:lnTo>
                  <a:lnTo>
                    <a:pt x="45960" y="57245"/>
                  </a:lnTo>
                  <a:lnTo>
                    <a:pt x="46020" y="57201"/>
                  </a:lnTo>
                  <a:lnTo>
                    <a:pt x="46095" y="57166"/>
                  </a:lnTo>
                  <a:lnTo>
                    <a:pt x="46163" y="57131"/>
                  </a:lnTo>
                  <a:lnTo>
                    <a:pt x="46238" y="57104"/>
                  </a:lnTo>
                  <a:lnTo>
                    <a:pt x="46320" y="57078"/>
                  </a:lnTo>
                  <a:lnTo>
                    <a:pt x="46403" y="57060"/>
                  </a:lnTo>
                  <a:lnTo>
                    <a:pt x="46485" y="57043"/>
                  </a:lnTo>
                  <a:lnTo>
                    <a:pt x="46658" y="57025"/>
                  </a:lnTo>
                  <a:lnTo>
                    <a:pt x="46830" y="57007"/>
                  </a:lnTo>
                  <a:lnTo>
                    <a:pt x="47010" y="56999"/>
                  </a:lnTo>
                  <a:lnTo>
                    <a:pt x="47198" y="56981"/>
                  </a:lnTo>
                  <a:lnTo>
                    <a:pt x="47378" y="56963"/>
                  </a:lnTo>
                  <a:lnTo>
                    <a:pt x="47550" y="56928"/>
                  </a:lnTo>
                  <a:lnTo>
                    <a:pt x="47685" y="56902"/>
                  </a:lnTo>
                  <a:lnTo>
                    <a:pt x="47813" y="56884"/>
                  </a:lnTo>
                  <a:lnTo>
                    <a:pt x="47925" y="56875"/>
                  </a:lnTo>
                  <a:lnTo>
                    <a:pt x="48030" y="56875"/>
                  </a:lnTo>
                  <a:lnTo>
                    <a:pt x="48120" y="56884"/>
                  </a:lnTo>
                  <a:lnTo>
                    <a:pt x="48195" y="56902"/>
                  </a:lnTo>
                  <a:lnTo>
                    <a:pt x="48263" y="56919"/>
                  </a:lnTo>
                  <a:lnTo>
                    <a:pt x="48323" y="56954"/>
                  </a:lnTo>
                  <a:lnTo>
                    <a:pt x="48375" y="56990"/>
                  </a:lnTo>
                  <a:lnTo>
                    <a:pt x="48413" y="57034"/>
                  </a:lnTo>
                  <a:lnTo>
                    <a:pt x="48450" y="57078"/>
                  </a:lnTo>
                  <a:lnTo>
                    <a:pt x="48473" y="57131"/>
                  </a:lnTo>
                  <a:lnTo>
                    <a:pt x="48495" y="57183"/>
                  </a:lnTo>
                  <a:lnTo>
                    <a:pt x="48510" y="57245"/>
                  </a:lnTo>
                  <a:lnTo>
                    <a:pt x="48518" y="57307"/>
                  </a:lnTo>
                  <a:lnTo>
                    <a:pt x="48525" y="57377"/>
                  </a:lnTo>
                  <a:lnTo>
                    <a:pt x="48518" y="57509"/>
                  </a:lnTo>
                  <a:lnTo>
                    <a:pt x="48503" y="57641"/>
                  </a:lnTo>
                  <a:lnTo>
                    <a:pt x="48488" y="57782"/>
                  </a:lnTo>
                  <a:lnTo>
                    <a:pt x="48458" y="57905"/>
                  </a:lnTo>
                  <a:lnTo>
                    <a:pt x="48443" y="58029"/>
                  </a:lnTo>
                  <a:lnTo>
                    <a:pt x="48428" y="58125"/>
                  </a:lnTo>
                  <a:lnTo>
                    <a:pt x="48428" y="58169"/>
                  </a:lnTo>
                  <a:lnTo>
                    <a:pt x="48428" y="58213"/>
                  </a:lnTo>
                  <a:lnTo>
                    <a:pt x="48435" y="58240"/>
                  </a:lnTo>
                  <a:lnTo>
                    <a:pt x="48443" y="58266"/>
                  </a:lnTo>
                  <a:lnTo>
                    <a:pt x="48480" y="58451"/>
                  </a:lnTo>
                  <a:lnTo>
                    <a:pt x="48510" y="58618"/>
                  </a:lnTo>
                  <a:lnTo>
                    <a:pt x="48533" y="58777"/>
                  </a:lnTo>
                  <a:lnTo>
                    <a:pt x="48548" y="58927"/>
                  </a:lnTo>
                  <a:lnTo>
                    <a:pt x="48563" y="59067"/>
                  </a:lnTo>
                  <a:lnTo>
                    <a:pt x="48570" y="59200"/>
                  </a:lnTo>
                  <a:lnTo>
                    <a:pt x="48563" y="59323"/>
                  </a:lnTo>
                  <a:lnTo>
                    <a:pt x="48563" y="59437"/>
                  </a:lnTo>
                  <a:lnTo>
                    <a:pt x="48548" y="59552"/>
                  </a:lnTo>
                  <a:lnTo>
                    <a:pt x="48533" y="59649"/>
                  </a:lnTo>
                  <a:lnTo>
                    <a:pt x="48510" y="59737"/>
                  </a:lnTo>
                  <a:lnTo>
                    <a:pt x="48480" y="59825"/>
                  </a:lnTo>
                  <a:lnTo>
                    <a:pt x="48450" y="59904"/>
                  </a:lnTo>
                  <a:lnTo>
                    <a:pt x="48413" y="59974"/>
                  </a:lnTo>
                  <a:lnTo>
                    <a:pt x="48368" y="60045"/>
                  </a:lnTo>
                  <a:lnTo>
                    <a:pt x="48323" y="60106"/>
                  </a:lnTo>
                  <a:lnTo>
                    <a:pt x="48270" y="60159"/>
                  </a:lnTo>
                  <a:lnTo>
                    <a:pt x="48210" y="60212"/>
                  </a:lnTo>
                  <a:lnTo>
                    <a:pt x="48150" y="60256"/>
                  </a:lnTo>
                  <a:lnTo>
                    <a:pt x="48083" y="60291"/>
                  </a:lnTo>
                  <a:lnTo>
                    <a:pt x="48015" y="60326"/>
                  </a:lnTo>
                  <a:lnTo>
                    <a:pt x="47940" y="60362"/>
                  </a:lnTo>
                  <a:lnTo>
                    <a:pt x="47865" y="60388"/>
                  </a:lnTo>
                  <a:lnTo>
                    <a:pt x="47783" y="60415"/>
                  </a:lnTo>
                  <a:lnTo>
                    <a:pt x="47610" y="60450"/>
                  </a:lnTo>
                  <a:lnTo>
                    <a:pt x="47423" y="60476"/>
                  </a:lnTo>
                  <a:lnTo>
                    <a:pt x="47220" y="60494"/>
                  </a:lnTo>
                  <a:lnTo>
                    <a:pt x="47010" y="60511"/>
                  </a:lnTo>
                  <a:close/>
                  <a:moveTo>
                    <a:pt x="48825" y="50792"/>
                  </a:moveTo>
                  <a:lnTo>
                    <a:pt x="48728" y="50211"/>
                  </a:lnTo>
                  <a:lnTo>
                    <a:pt x="48645" y="49700"/>
                  </a:lnTo>
                  <a:lnTo>
                    <a:pt x="48615" y="49471"/>
                  </a:lnTo>
                  <a:lnTo>
                    <a:pt x="48585" y="49251"/>
                  </a:lnTo>
                  <a:lnTo>
                    <a:pt x="48563" y="49048"/>
                  </a:lnTo>
                  <a:lnTo>
                    <a:pt x="48555" y="48864"/>
                  </a:lnTo>
                  <a:lnTo>
                    <a:pt x="48548" y="48696"/>
                  </a:lnTo>
                  <a:lnTo>
                    <a:pt x="48548" y="48529"/>
                  </a:lnTo>
                  <a:lnTo>
                    <a:pt x="48555" y="48388"/>
                  </a:lnTo>
                  <a:lnTo>
                    <a:pt x="48578" y="48247"/>
                  </a:lnTo>
                  <a:lnTo>
                    <a:pt x="48608" y="48124"/>
                  </a:lnTo>
                  <a:lnTo>
                    <a:pt x="48645" y="48001"/>
                  </a:lnTo>
                  <a:lnTo>
                    <a:pt x="48690" y="47895"/>
                  </a:lnTo>
                  <a:lnTo>
                    <a:pt x="48750" y="47798"/>
                  </a:lnTo>
                  <a:lnTo>
                    <a:pt x="48825" y="47701"/>
                  </a:lnTo>
                  <a:lnTo>
                    <a:pt x="48908" y="47622"/>
                  </a:lnTo>
                  <a:lnTo>
                    <a:pt x="49005" y="47543"/>
                  </a:lnTo>
                  <a:lnTo>
                    <a:pt x="49118" y="47464"/>
                  </a:lnTo>
                  <a:lnTo>
                    <a:pt x="49238" y="47393"/>
                  </a:lnTo>
                  <a:lnTo>
                    <a:pt x="49380" y="47332"/>
                  </a:lnTo>
                  <a:lnTo>
                    <a:pt x="49530" y="47270"/>
                  </a:lnTo>
                  <a:lnTo>
                    <a:pt x="49695" y="47208"/>
                  </a:lnTo>
                  <a:lnTo>
                    <a:pt x="49883" y="47147"/>
                  </a:lnTo>
                  <a:lnTo>
                    <a:pt x="50085" y="47085"/>
                  </a:lnTo>
                  <a:lnTo>
                    <a:pt x="50295" y="47032"/>
                  </a:lnTo>
                  <a:lnTo>
                    <a:pt x="50535" y="46971"/>
                  </a:lnTo>
                  <a:lnTo>
                    <a:pt x="51053" y="46847"/>
                  </a:lnTo>
                  <a:lnTo>
                    <a:pt x="51653" y="46707"/>
                  </a:lnTo>
                  <a:lnTo>
                    <a:pt x="51743" y="47023"/>
                  </a:lnTo>
                  <a:lnTo>
                    <a:pt x="51818" y="47314"/>
                  </a:lnTo>
                  <a:lnTo>
                    <a:pt x="51870" y="47587"/>
                  </a:lnTo>
                  <a:lnTo>
                    <a:pt x="51915" y="47851"/>
                  </a:lnTo>
                  <a:lnTo>
                    <a:pt x="51945" y="48098"/>
                  </a:lnTo>
                  <a:lnTo>
                    <a:pt x="51968" y="48335"/>
                  </a:lnTo>
                  <a:lnTo>
                    <a:pt x="51968" y="48555"/>
                  </a:lnTo>
                  <a:lnTo>
                    <a:pt x="51960" y="48767"/>
                  </a:lnTo>
                  <a:lnTo>
                    <a:pt x="51930" y="48960"/>
                  </a:lnTo>
                  <a:lnTo>
                    <a:pt x="51900" y="49136"/>
                  </a:lnTo>
                  <a:lnTo>
                    <a:pt x="51848" y="49313"/>
                  </a:lnTo>
                  <a:lnTo>
                    <a:pt x="51795" y="49471"/>
                  </a:lnTo>
                  <a:lnTo>
                    <a:pt x="51720" y="49612"/>
                  </a:lnTo>
                  <a:lnTo>
                    <a:pt x="51645" y="49753"/>
                  </a:lnTo>
                  <a:lnTo>
                    <a:pt x="51548" y="49876"/>
                  </a:lnTo>
                  <a:lnTo>
                    <a:pt x="51450" y="49990"/>
                  </a:lnTo>
                  <a:lnTo>
                    <a:pt x="51338" y="50096"/>
                  </a:lnTo>
                  <a:lnTo>
                    <a:pt x="51218" y="50193"/>
                  </a:lnTo>
                  <a:lnTo>
                    <a:pt x="51090" y="50281"/>
                  </a:lnTo>
                  <a:lnTo>
                    <a:pt x="50955" y="50360"/>
                  </a:lnTo>
                  <a:lnTo>
                    <a:pt x="50813" y="50431"/>
                  </a:lnTo>
                  <a:lnTo>
                    <a:pt x="50663" y="50492"/>
                  </a:lnTo>
                  <a:lnTo>
                    <a:pt x="50505" y="50545"/>
                  </a:lnTo>
                  <a:lnTo>
                    <a:pt x="50340" y="50598"/>
                  </a:lnTo>
                  <a:lnTo>
                    <a:pt x="50168" y="50642"/>
                  </a:lnTo>
                  <a:lnTo>
                    <a:pt x="49988" y="50677"/>
                  </a:lnTo>
                  <a:lnTo>
                    <a:pt x="49808" y="50712"/>
                  </a:lnTo>
                  <a:lnTo>
                    <a:pt x="49620" y="50730"/>
                  </a:lnTo>
                  <a:lnTo>
                    <a:pt x="49230" y="50774"/>
                  </a:lnTo>
                  <a:lnTo>
                    <a:pt x="48825" y="50792"/>
                  </a:lnTo>
                  <a:close/>
                  <a:moveTo>
                    <a:pt x="52793" y="59851"/>
                  </a:moveTo>
                  <a:lnTo>
                    <a:pt x="52680" y="59860"/>
                  </a:lnTo>
                  <a:lnTo>
                    <a:pt x="52583" y="59869"/>
                  </a:lnTo>
                  <a:lnTo>
                    <a:pt x="52485" y="59860"/>
                  </a:lnTo>
                  <a:lnTo>
                    <a:pt x="52403" y="59851"/>
                  </a:lnTo>
                  <a:lnTo>
                    <a:pt x="52328" y="59833"/>
                  </a:lnTo>
                  <a:lnTo>
                    <a:pt x="52260" y="59816"/>
                  </a:lnTo>
                  <a:lnTo>
                    <a:pt x="52193" y="59789"/>
                  </a:lnTo>
                  <a:lnTo>
                    <a:pt x="52140" y="59754"/>
                  </a:lnTo>
                  <a:lnTo>
                    <a:pt x="52095" y="59719"/>
                  </a:lnTo>
                  <a:lnTo>
                    <a:pt x="52050" y="59675"/>
                  </a:lnTo>
                  <a:lnTo>
                    <a:pt x="52013" y="59631"/>
                  </a:lnTo>
                  <a:lnTo>
                    <a:pt x="51983" y="59578"/>
                  </a:lnTo>
                  <a:lnTo>
                    <a:pt x="51960" y="59525"/>
                  </a:lnTo>
                  <a:lnTo>
                    <a:pt x="51938" y="59472"/>
                  </a:lnTo>
                  <a:lnTo>
                    <a:pt x="51923" y="59411"/>
                  </a:lnTo>
                  <a:lnTo>
                    <a:pt x="51908" y="59349"/>
                  </a:lnTo>
                  <a:lnTo>
                    <a:pt x="51893" y="59217"/>
                  </a:lnTo>
                  <a:lnTo>
                    <a:pt x="51885" y="59076"/>
                  </a:lnTo>
                  <a:lnTo>
                    <a:pt x="51885" y="58927"/>
                  </a:lnTo>
                  <a:lnTo>
                    <a:pt x="51885" y="58777"/>
                  </a:lnTo>
                  <a:lnTo>
                    <a:pt x="51893" y="58627"/>
                  </a:lnTo>
                  <a:lnTo>
                    <a:pt x="51893" y="58478"/>
                  </a:lnTo>
                  <a:lnTo>
                    <a:pt x="51885" y="58328"/>
                  </a:lnTo>
                  <a:lnTo>
                    <a:pt x="51870" y="58196"/>
                  </a:lnTo>
                  <a:lnTo>
                    <a:pt x="51840" y="58011"/>
                  </a:lnTo>
                  <a:lnTo>
                    <a:pt x="51825" y="57853"/>
                  </a:lnTo>
                  <a:lnTo>
                    <a:pt x="51818" y="57694"/>
                  </a:lnTo>
                  <a:lnTo>
                    <a:pt x="51818" y="57544"/>
                  </a:lnTo>
                  <a:lnTo>
                    <a:pt x="51825" y="57412"/>
                  </a:lnTo>
                  <a:lnTo>
                    <a:pt x="51840" y="57280"/>
                  </a:lnTo>
                  <a:lnTo>
                    <a:pt x="51863" y="57166"/>
                  </a:lnTo>
                  <a:lnTo>
                    <a:pt x="51893" y="57051"/>
                  </a:lnTo>
                  <a:lnTo>
                    <a:pt x="51930" y="56954"/>
                  </a:lnTo>
                  <a:lnTo>
                    <a:pt x="51968" y="56858"/>
                  </a:lnTo>
                  <a:lnTo>
                    <a:pt x="52020" y="56770"/>
                  </a:lnTo>
                  <a:lnTo>
                    <a:pt x="52073" y="56690"/>
                  </a:lnTo>
                  <a:lnTo>
                    <a:pt x="52133" y="56620"/>
                  </a:lnTo>
                  <a:lnTo>
                    <a:pt x="52193" y="56550"/>
                  </a:lnTo>
                  <a:lnTo>
                    <a:pt x="52260" y="56488"/>
                  </a:lnTo>
                  <a:lnTo>
                    <a:pt x="52335" y="56435"/>
                  </a:lnTo>
                  <a:lnTo>
                    <a:pt x="52410" y="56382"/>
                  </a:lnTo>
                  <a:lnTo>
                    <a:pt x="52493" y="56338"/>
                  </a:lnTo>
                  <a:lnTo>
                    <a:pt x="52575" y="56294"/>
                  </a:lnTo>
                  <a:lnTo>
                    <a:pt x="52665" y="56259"/>
                  </a:lnTo>
                  <a:lnTo>
                    <a:pt x="52845" y="56189"/>
                  </a:lnTo>
                  <a:lnTo>
                    <a:pt x="53033" y="56136"/>
                  </a:lnTo>
                  <a:lnTo>
                    <a:pt x="53438" y="56056"/>
                  </a:lnTo>
                  <a:lnTo>
                    <a:pt x="53843" y="55986"/>
                  </a:lnTo>
                  <a:lnTo>
                    <a:pt x="53955" y="55968"/>
                  </a:lnTo>
                  <a:lnTo>
                    <a:pt x="54060" y="55960"/>
                  </a:lnTo>
                  <a:lnTo>
                    <a:pt x="54150" y="55960"/>
                  </a:lnTo>
                  <a:lnTo>
                    <a:pt x="54240" y="55960"/>
                  </a:lnTo>
                  <a:lnTo>
                    <a:pt x="54315" y="55977"/>
                  </a:lnTo>
                  <a:lnTo>
                    <a:pt x="54383" y="55995"/>
                  </a:lnTo>
                  <a:lnTo>
                    <a:pt x="54450" y="56012"/>
                  </a:lnTo>
                  <a:lnTo>
                    <a:pt x="54503" y="56048"/>
                  </a:lnTo>
                  <a:lnTo>
                    <a:pt x="54555" y="56083"/>
                  </a:lnTo>
                  <a:lnTo>
                    <a:pt x="54593" y="56118"/>
                  </a:lnTo>
                  <a:lnTo>
                    <a:pt x="54630" y="56162"/>
                  </a:lnTo>
                  <a:lnTo>
                    <a:pt x="54660" y="56215"/>
                  </a:lnTo>
                  <a:lnTo>
                    <a:pt x="54690" y="56268"/>
                  </a:lnTo>
                  <a:lnTo>
                    <a:pt x="54713" y="56321"/>
                  </a:lnTo>
                  <a:lnTo>
                    <a:pt x="54728" y="56382"/>
                  </a:lnTo>
                  <a:lnTo>
                    <a:pt x="54743" y="56444"/>
                  </a:lnTo>
                  <a:lnTo>
                    <a:pt x="54765" y="56576"/>
                  </a:lnTo>
                  <a:lnTo>
                    <a:pt x="54773" y="56717"/>
                  </a:lnTo>
                  <a:lnTo>
                    <a:pt x="54773" y="56866"/>
                  </a:lnTo>
                  <a:lnTo>
                    <a:pt x="54773" y="57016"/>
                  </a:lnTo>
                  <a:lnTo>
                    <a:pt x="54765" y="57166"/>
                  </a:lnTo>
                  <a:lnTo>
                    <a:pt x="54765" y="57315"/>
                  </a:lnTo>
                  <a:lnTo>
                    <a:pt x="54773" y="57456"/>
                  </a:lnTo>
                  <a:lnTo>
                    <a:pt x="54788" y="57588"/>
                  </a:lnTo>
                  <a:lnTo>
                    <a:pt x="54803" y="57764"/>
                  </a:lnTo>
                  <a:lnTo>
                    <a:pt x="54818" y="57923"/>
                  </a:lnTo>
                  <a:lnTo>
                    <a:pt x="54825" y="58081"/>
                  </a:lnTo>
                  <a:lnTo>
                    <a:pt x="54818" y="58222"/>
                  </a:lnTo>
                  <a:lnTo>
                    <a:pt x="54810" y="58363"/>
                  </a:lnTo>
                  <a:lnTo>
                    <a:pt x="54795" y="58486"/>
                  </a:lnTo>
                  <a:lnTo>
                    <a:pt x="54773" y="58610"/>
                  </a:lnTo>
                  <a:lnTo>
                    <a:pt x="54743" y="58724"/>
                  </a:lnTo>
                  <a:lnTo>
                    <a:pt x="54713" y="58830"/>
                  </a:lnTo>
                  <a:lnTo>
                    <a:pt x="54668" y="58927"/>
                  </a:lnTo>
                  <a:lnTo>
                    <a:pt x="54623" y="59015"/>
                  </a:lnTo>
                  <a:lnTo>
                    <a:pt x="54570" y="59103"/>
                  </a:lnTo>
                  <a:lnTo>
                    <a:pt x="54518" y="59182"/>
                  </a:lnTo>
                  <a:lnTo>
                    <a:pt x="54458" y="59252"/>
                  </a:lnTo>
                  <a:lnTo>
                    <a:pt x="54390" y="59314"/>
                  </a:lnTo>
                  <a:lnTo>
                    <a:pt x="54323" y="59376"/>
                  </a:lnTo>
                  <a:lnTo>
                    <a:pt x="54248" y="59437"/>
                  </a:lnTo>
                  <a:lnTo>
                    <a:pt x="54165" y="59481"/>
                  </a:lnTo>
                  <a:lnTo>
                    <a:pt x="54083" y="59534"/>
                  </a:lnTo>
                  <a:lnTo>
                    <a:pt x="54000" y="59569"/>
                  </a:lnTo>
                  <a:lnTo>
                    <a:pt x="53820" y="59649"/>
                  </a:lnTo>
                  <a:lnTo>
                    <a:pt x="53633" y="59701"/>
                  </a:lnTo>
                  <a:lnTo>
                    <a:pt x="53430" y="59754"/>
                  </a:lnTo>
                  <a:lnTo>
                    <a:pt x="53220" y="59789"/>
                  </a:lnTo>
                  <a:lnTo>
                    <a:pt x="53010" y="59825"/>
                  </a:lnTo>
                  <a:lnTo>
                    <a:pt x="52793" y="59851"/>
                  </a:lnTo>
                  <a:close/>
                  <a:moveTo>
                    <a:pt x="55103" y="48775"/>
                  </a:moveTo>
                  <a:lnTo>
                    <a:pt x="54998" y="48282"/>
                  </a:lnTo>
                  <a:lnTo>
                    <a:pt x="54915" y="47842"/>
                  </a:lnTo>
                  <a:lnTo>
                    <a:pt x="54885" y="47649"/>
                  </a:lnTo>
                  <a:lnTo>
                    <a:pt x="54855" y="47464"/>
                  </a:lnTo>
                  <a:lnTo>
                    <a:pt x="54833" y="47288"/>
                  </a:lnTo>
                  <a:lnTo>
                    <a:pt x="54825" y="47129"/>
                  </a:lnTo>
                  <a:lnTo>
                    <a:pt x="54818" y="46979"/>
                  </a:lnTo>
                  <a:lnTo>
                    <a:pt x="54818" y="46830"/>
                  </a:lnTo>
                  <a:lnTo>
                    <a:pt x="54825" y="46698"/>
                  </a:lnTo>
                  <a:lnTo>
                    <a:pt x="54848" y="46574"/>
                  </a:lnTo>
                  <a:lnTo>
                    <a:pt x="54870" y="46451"/>
                  </a:lnTo>
                  <a:lnTo>
                    <a:pt x="54908" y="46337"/>
                  </a:lnTo>
                  <a:lnTo>
                    <a:pt x="54960" y="46231"/>
                  </a:lnTo>
                  <a:lnTo>
                    <a:pt x="55020" y="46134"/>
                  </a:lnTo>
                  <a:lnTo>
                    <a:pt x="55088" y="46029"/>
                  </a:lnTo>
                  <a:lnTo>
                    <a:pt x="55170" y="45941"/>
                  </a:lnTo>
                  <a:lnTo>
                    <a:pt x="55268" y="45844"/>
                  </a:lnTo>
                  <a:lnTo>
                    <a:pt x="55373" y="45747"/>
                  </a:lnTo>
                  <a:lnTo>
                    <a:pt x="55500" y="45659"/>
                  </a:lnTo>
                  <a:lnTo>
                    <a:pt x="55635" y="45571"/>
                  </a:lnTo>
                  <a:lnTo>
                    <a:pt x="55785" y="45474"/>
                  </a:lnTo>
                  <a:lnTo>
                    <a:pt x="55950" y="45386"/>
                  </a:lnTo>
                  <a:lnTo>
                    <a:pt x="56325" y="45192"/>
                  </a:lnTo>
                  <a:lnTo>
                    <a:pt x="56768" y="44981"/>
                  </a:lnTo>
                  <a:lnTo>
                    <a:pt x="57285" y="44743"/>
                  </a:lnTo>
                  <a:lnTo>
                    <a:pt x="57870" y="44488"/>
                  </a:lnTo>
                  <a:lnTo>
                    <a:pt x="57900" y="44981"/>
                  </a:lnTo>
                  <a:lnTo>
                    <a:pt x="57923" y="45439"/>
                  </a:lnTo>
                  <a:lnTo>
                    <a:pt x="57923" y="45641"/>
                  </a:lnTo>
                  <a:lnTo>
                    <a:pt x="57923" y="45835"/>
                  </a:lnTo>
                  <a:lnTo>
                    <a:pt x="57915" y="46020"/>
                  </a:lnTo>
                  <a:lnTo>
                    <a:pt x="57908" y="46196"/>
                  </a:lnTo>
                  <a:lnTo>
                    <a:pt x="57893" y="46363"/>
                  </a:lnTo>
                  <a:lnTo>
                    <a:pt x="57863" y="46522"/>
                  </a:lnTo>
                  <a:lnTo>
                    <a:pt x="57833" y="46671"/>
                  </a:lnTo>
                  <a:lnTo>
                    <a:pt x="57795" y="46812"/>
                  </a:lnTo>
                  <a:lnTo>
                    <a:pt x="57758" y="46944"/>
                  </a:lnTo>
                  <a:lnTo>
                    <a:pt x="57705" y="47067"/>
                  </a:lnTo>
                  <a:lnTo>
                    <a:pt x="57645" y="47191"/>
                  </a:lnTo>
                  <a:lnTo>
                    <a:pt x="57578" y="47296"/>
                  </a:lnTo>
                  <a:lnTo>
                    <a:pt x="57503" y="47411"/>
                  </a:lnTo>
                  <a:lnTo>
                    <a:pt x="57420" y="47516"/>
                  </a:lnTo>
                  <a:lnTo>
                    <a:pt x="57323" y="47613"/>
                  </a:lnTo>
                  <a:lnTo>
                    <a:pt x="57218" y="47710"/>
                  </a:lnTo>
                  <a:lnTo>
                    <a:pt x="57105" y="47798"/>
                  </a:lnTo>
                  <a:lnTo>
                    <a:pt x="56985" y="47895"/>
                  </a:lnTo>
                  <a:lnTo>
                    <a:pt x="56850" y="47983"/>
                  </a:lnTo>
                  <a:lnTo>
                    <a:pt x="56700" y="48071"/>
                  </a:lnTo>
                  <a:lnTo>
                    <a:pt x="56543" y="48150"/>
                  </a:lnTo>
                  <a:lnTo>
                    <a:pt x="56378" y="48238"/>
                  </a:lnTo>
                  <a:lnTo>
                    <a:pt x="56198" y="48326"/>
                  </a:lnTo>
                  <a:lnTo>
                    <a:pt x="56003" y="48415"/>
                  </a:lnTo>
                  <a:lnTo>
                    <a:pt x="55575" y="48591"/>
                  </a:lnTo>
                  <a:lnTo>
                    <a:pt x="55103" y="48775"/>
                  </a:lnTo>
                  <a:close/>
                  <a:moveTo>
                    <a:pt x="58283" y="58108"/>
                  </a:moveTo>
                  <a:lnTo>
                    <a:pt x="58193" y="57844"/>
                  </a:lnTo>
                  <a:lnTo>
                    <a:pt x="58118" y="57588"/>
                  </a:lnTo>
                  <a:lnTo>
                    <a:pt x="58058" y="57351"/>
                  </a:lnTo>
                  <a:lnTo>
                    <a:pt x="58005" y="57122"/>
                  </a:lnTo>
                  <a:lnTo>
                    <a:pt x="57975" y="56902"/>
                  </a:lnTo>
                  <a:lnTo>
                    <a:pt x="57953" y="56690"/>
                  </a:lnTo>
                  <a:lnTo>
                    <a:pt x="57945" y="56497"/>
                  </a:lnTo>
                  <a:lnTo>
                    <a:pt x="57945" y="56303"/>
                  </a:lnTo>
                  <a:lnTo>
                    <a:pt x="57960" y="56127"/>
                  </a:lnTo>
                  <a:lnTo>
                    <a:pt x="57983" y="55960"/>
                  </a:lnTo>
                  <a:lnTo>
                    <a:pt x="58020" y="55801"/>
                  </a:lnTo>
                  <a:lnTo>
                    <a:pt x="58065" y="55643"/>
                  </a:lnTo>
                  <a:lnTo>
                    <a:pt x="58118" y="55502"/>
                  </a:lnTo>
                  <a:lnTo>
                    <a:pt x="58185" y="55370"/>
                  </a:lnTo>
                  <a:lnTo>
                    <a:pt x="58260" y="55238"/>
                  </a:lnTo>
                  <a:lnTo>
                    <a:pt x="58335" y="55114"/>
                  </a:lnTo>
                  <a:lnTo>
                    <a:pt x="58425" y="55000"/>
                  </a:lnTo>
                  <a:lnTo>
                    <a:pt x="58523" y="54894"/>
                  </a:lnTo>
                  <a:lnTo>
                    <a:pt x="58628" y="54789"/>
                  </a:lnTo>
                  <a:lnTo>
                    <a:pt x="58740" y="54692"/>
                  </a:lnTo>
                  <a:lnTo>
                    <a:pt x="58853" y="54604"/>
                  </a:lnTo>
                  <a:lnTo>
                    <a:pt x="58973" y="54516"/>
                  </a:lnTo>
                  <a:lnTo>
                    <a:pt x="59100" y="54437"/>
                  </a:lnTo>
                  <a:lnTo>
                    <a:pt x="59235" y="54357"/>
                  </a:lnTo>
                  <a:lnTo>
                    <a:pt x="59513" y="54208"/>
                  </a:lnTo>
                  <a:lnTo>
                    <a:pt x="59798" y="54076"/>
                  </a:lnTo>
                  <a:lnTo>
                    <a:pt x="60105" y="53952"/>
                  </a:lnTo>
                  <a:lnTo>
                    <a:pt x="60413" y="53838"/>
                  </a:lnTo>
                  <a:lnTo>
                    <a:pt x="60495" y="53811"/>
                  </a:lnTo>
                  <a:lnTo>
                    <a:pt x="60578" y="53785"/>
                  </a:lnTo>
                  <a:lnTo>
                    <a:pt x="60653" y="53776"/>
                  </a:lnTo>
                  <a:lnTo>
                    <a:pt x="60728" y="53776"/>
                  </a:lnTo>
                  <a:lnTo>
                    <a:pt x="60795" y="53776"/>
                  </a:lnTo>
                  <a:lnTo>
                    <a:pt x="60863" y="53794"/>
                  </a:lnTo>
                  <a:lnTo>
                    <a:pt x="60923" y="53811"/>
                  </a:lnTo>
                  <a:lnTo>
                    <a:pt x="60975" y="53847"/>
                  </a:lnTo>
                  <a:lnTo>
                    <a:pt x="61028" y="53891"/>
                  </a:lnTo>
                  <a:lnTo>
                    <a:pt x="61073" y="53935"/>
                  </a:lnTo>
                  <a:lnTo>
                    <a:pt x="61110" y="53996"/>
                  </a:lnTo>
                  <a:lnTo>
                    <a:pt x="61140" y="54067"/>
                  </a:lnTo>
                  <a:lnTo>
                    <a:pt x="61170" y="54146"/>
                  </a:lnTo>
                  <a:lnTo>
                    <a:pt x="61185" y="54234"/>
                  </a:lnTo>
                  <a:lnTo>
                    <a:pt x="61200" y="54331"/>
                  </a:lnTo>
                  <a:lnTo>
                    <a:pt x="61200" y="54437"/>
                  </a:lnTo>
                  <a:lnTo>
                    <a:pt x="61200" y="54648"/>
                  </a:lnTo>
                  <a:lnTo>
                    <a:pt x="61185" y="54859"/>
                  </a:lnTo>
                  <a:lnTo>
                    <a:pt x="61163" y="55053"/>
                  </a:lnTo>
                  <a:lnTo>
                    <a:pt x="61140" y="55238"/>
                  </a:lnTo>
                  <a:lnTo>
                    <a:pt x="61103" y="55414"/>
                  </a:lnTo>
                  <a:lnTo>
                    <a:pt x="61058" y="55581"/>
                  </a:lnTo>
                  <a:lnTo>
                    <a:pt x="61013" y="55748"/>
                  </a:lnTo>
                  <a:lnTo>
                    <a:pt x="60953" y="55898"/>
                  </a:lnTo>
                  <a:lnTo>
                    <a:pt x="60893" y="56048"/>
                  </a:lnTo>
                  <a:lnTo>
                    <a:pt x="60818" y="56189"/>
                  </a:lnTo>
                  <a:lnTo>
                    <a:pt x="60743" y="56321"/>
                  </a:lnTo>
                  <a:lnTo>
                    <a:pt x="60660" y="56444"/>
                  </a:lnTo>
                  <a:lnTo>
                    <a:pt x="60578" y="56567"/>
                  </a:lnTo>
                  <a:lnTo>
                    <a:pt x="60488" y="56682"/>
                  </a:lnTo>
                  <a:lnTo>
                    <a:pt x="60390" y="56787"/>
                  </a:lnTo>
                  <a:lnTo>
                    <a:pt x="60285" y="56893"/>
                  </a:lnTo>
                  <a:lnTo>
                    <a:pt x="60180" y="56990"/>
                  </a:lnTo>
                  <a:lnTo>
                    <a:pt x="60075" y="57087"/>
                  </a:lnTo>
                  <a:lnTo>
                    <a:pt x="59963" y="57175"/>
                  </a:lnTo>
                  <a:lnTo>
                    <a:pt x="59843" y="57263"/>
                  </a:lnTo>
                  <a:lnTo>
                    <a:pt x="59603" y="57421"/>
                  </a:lnTo>
                  <a:lnTo>
                    <a:pt x="59348" y="57571"/>
                  </a:lnTo>
                  <a:lnTo>
                    <a:pt x="59085" y="57712"/>
                  </a:lnTo>
                  <a:lnTo>
                    <a:pt x="58823" y="57853"/>
                  </a:lnTo>
                  <a:lnTo>
                    <a:pt x="58553" y="57976"/>
                  </a:lnTo>
                  <a:lnTo>
                    <a:pt x="58283" y="58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" name="Google Shape;242;p28"/>
          <p:cNvGrpSpPr/>
          <p:nvPr/>
        </p:nvGrpSpPr>
        <p:grpSpPr>
          <a:xfrm>
            <a:off x="14139957" y="3531134"/>
            <a:ext cx="1814604" cy="1555178"/>
            <a:chOff x="104250" y="82525"/>
            <a:chExt cx="2799950" cy="2817350"/>
          </a:xfrm>
        </p:grpSpPr>
        <p:sp>
          <p:nvSpPr>
            <p:cNvPr id="243" name="Google Shape;243;p28"/>
            <p:cNvSpPr/>
            <p:nvPr/>
          </p:nvSpPr>
          <p:spPr>
            <a:xfrm>
              <a:off x="104250" y="82525"/>
              <a:ext cx="2799950" cy="2817350"/>
            </a:xfrm>
            <a:custGeom>
              <a:rect b="b" l="l" r="r" t="t"/>
              <a:pathLst>
                <a:path extrusionOk="0" h="112694" w="111998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942550" y="360525"/>
              <a:ext cx="1114900" cy="1684450"/>
            </a:xfrm>
            <a:custGeom>
              <a:rect b="b" l="l" r="r" t="t"/>
              <a:pathLst>
                <a:path extrusionOk="0" h="67378" w="44596">
                  <a:moveTo>
                    <a:pt x="1" y="0"/>
                  </a:moveTo>
                  <a:lnTo>
                    <a:pt x="1" y="67378"/>
                  </a:lnTo>
                  <a:lnTo>
                    <a:pt x="44596" y="67378"/>
                  </a:lnTo>
                  <a:lnTo>
                    <a:pt x="44596" y="0"/>
                  </a:lnTo>
                  <a:lnTo>
                    <a:pt x="1" y="0"/>
                  </a:lnTo>
                  <a:close/>
                  <a:moveTo>
                    <a:pt x="40538" y="62562"/>
                  </a:moveTo>
                  <a:lnTo>
                    <a:pt x="4058" y="62562"/>
                  </a:lnTo>
                  <a:lnTo>
                    <a:pt x="4058" y="4807"/>
                  </a:lnTo>
                  <a:lnTo>
                    <a:pt x="40538" y="4807"/>
                  </a:lnTo>
                  <a:lnTo>
                    <a:pt x="40538" y="62562"/>
                  </a:lnTo>
                  <a:close/>
                  <a:moveTo>
                    <a:pt x="12758" y="18718"/>
                  </a:moveTo>
                  <a:lnTo>
                    <a:pt x="9406" y="14615"/>
                  </a:lnTo>
                  <a:lnTo>
                    <a:pt x="9338" y="14518"/>
                  </a:lnTo>
                  <a:lnTo>
                    <a:pt x="9278" y="14412"/>
                  </a:lnTo>
                  <a:lnTo>
                    <a:pt x="9226" y="14298"/>
                  </a:lnTo>
                  <a:lnTo>
                    <a:pt x="9181" y="14192"/>
                  </a:lnTo>
                  <a:lnTo>
                    <a:pt x="9151" y="14069"/>
                  </a:lnTo>
                  <a:lnTo>
                    <a:pt x="9128" y="13955"/>
                  </a:lnTo>
                  <a:lnTo>
                    <a:pt x="9113" y="13831"/>
                  </a:lnTo>
                  <a:lnTo>
                    <a:pt x="9113" y="13708"/>
                  </a:lnTo>
                  <a:lnTo>
                    <a:pt x="9121" y="13585"/>
                  </a:lnTo>
                  <a:lnTo>
                    <a:pt x="9136" y="13470"/>
                  </a:lnTo>
                  <a:lnTo>
                    <a:pt x="9166" y="13347"/>
                  </a:lnTo>
                  <a:lnTo>
                    <a:pt x="9203" y="13233"/>
                  </a:lnTo>
                  <a:lnTo>
                    <a:pt x="9248" y="13118"/>
                  </a:lnTo>
                  <a:lnTo>
                    <a:pt x="9301" y="13013"/>
                  </a:lnTo>
                  <a:lnTo>
                    <a:pt x="9368" y="12916"/>
                  </a:lnTo>
                  <a:lnTo>
                    <a:pt x="9443" y="12819"/>
                  </a:lnTo>
                  <a:lnTo>
                    <a:pt x="9533" y="12740"/>
                  </a:lnTo>
                  <a:lnTo>
                    <a:pt x="9616" y="12660"/>
                  </a:lnTo>
                  <a:lnTo>
                    <a:pt x="9713" y="12599"/>
                  </a:lnTo>
                  <a:lnTo>
                    <a:pt x="9811" y="12555"/>
                  </a:lnTo>
                  <a:lnTo>
                    <a:pt x="9908" y="12511"/>
                  </a:lnTo>
                  <a:lnTo>
                    <a:pt x="10006" y="12484"/>
                  </a:lnTo>
                  <a:lnTo>
                    <a:pt x="10111" y="12476"/>
                  </a:lnTo>
                  <a:lnTo>
                    <a:pt x="10216" y="12467"/>
                  </a:lnTo>
                  <a:lnTo>
                    <a:pt x="10321" y="12476"/>
                  </a:lnTo>
                  <a:lnTo>
                    <a:pt x="10418" y="12493"/>
                  </a:lnTo>
                  <a:lnTo>
                    <a:pt x="10523" y="12528"/>
                  </a:lnTo>
                  <a:lnTo>
                    <a:pt x="10621" y="12572"/>
                  </a:lnTo>
                  <a:lnTo>
                    <a:pt x="10718" y="12625"/>
                  </a:lnTo>
                  <a:lnTo>
                    <a:pt x="10808" y="12696"/>
                  </a:lnTo>
                  <a:lnTo>
                    <a:pt x="10891" y="12766"/>
                  </a:lnTo>
                  <a:lnTo>
                    <a:pt x="10973" y="12863"/>
                  </a:lnTo>
                  <a:lnTo>
                    <a:pt x="12743" y="15038"/>
                  </a:lnTo>
                  <a:lnTo>
                    <a:pt x="17348" y="9315"/>
                  </a:lnTo>
                  <a:lnTo>
                    <a:pt x="17431" y="9227"/>
                  </a:lnTo>
                  <a:lnTo>
                    <a:pt x="17521" y="9148"/>
                  </a:lnTo>
                  <a:lnTo>
                    <a:pt x="17611" y="9077"/>
                  </a:lnTo>
                  <a:lnTo>
                    <a:pt x="17701" y="9024"/>
                  </a:lnTo>
                  <a:lnTo>
                    <a:pt x="17798" y="8980"/>
                  </a:lnTo>
                  <a:lnTo>
                    <a:pt x="17903" y="8945"/>
                  </a:lnTo>
                  <a:lnTo>
                    <a:pt x="18001" y="8927"/>
                  </a:lnTo>
                  <a:lnTo>
                    <a:pt x="18106" y="8919"/>
                  </a:lnTo>
                  <a:lnTo>
                    <a:pt x="18211" y="8919"/>
                  </a:lnTo>
                  <a:lnTo>
                    <a:pt x="18316" y="8936"/>
                  </a:lnTo>
                  <a:lnTo>
                    <a:pt x="18413" y="8963"/>
                  </a:lnTo>
                  <a:lnTo>
                    <a:pt x="18518" y="8998"/>
                  </a:lnTo>
                  <a:lnTo>
                    <a:pt x="18616" y="9051"/>
                  </a:lnTo>
                  <a:lnTo>
                    <a:pt x="18706" y="9112"/>
                  </a:lnTo>
                  <a:lnTo>
                    <a:pt x="18796" y="9183"/>
                  </a:lnTo>
                  <a:lnTo>
                    <a:pt x="18878" y="9262"/>
                  </a:lnTo>
                  <a:lnTo>
                    <a:pt x="18961" y="9359"/>
                  </a:lnTo>
                  <a:lnTo>
                    <a:pt x="19021" y="9456"/>
                  </a:lnTo>
                  <a:lnTo>
                    <a:pt x="19081" y="9561"/>
                  </a:lnTo>
                  <a:lnTo>
                    <a:pt x="19126" y="9676"/>
                  </a:lnTo>
                  <a:lnTo>
                    <a:pt x="19163" y="9790"/>
                  </a:lnTo>
                  <a:lnTo>
                    <a:pt x="19193" y="9905"/>
                  </a:lnTo>
                  <a:lnTo>
                    <a:pt x="19208" y="10028"/>
                  </a:lnTo>
                  <a:lnTo>
                    <a:pt x="19216" y="10151"/>
                  </a:lnTo>
                  <a:lnTo>
                    <a:pt x="19216" y="10275"/>
                  </a:lnTo>
                  <a:lnTo>
                    <a:pt x="19201" y="10389"/>
                  </a:lnTo>
                  <a:lnTo>
                    <a:pt x="19186" y="10512"/>
                  </a:lnTo>
                  <a:lnTo>
                    <a:pt x="19148" y="10627"/>
                  </a:lnTo>
                  <a:lnTo>
                    <a:pt x="19111" y="10741"/>
                  </a:lnTo>
                  <a:lnTo>
                    <a:pt x="19058" y="10856"/>
                  </a:lnTo>
                  <a:lnTo>
                    <a:pt x="18998" y="10952"/>
                  </a:lnTo>
                  <a:lnTo>
                    <a:pt x="18923" y="11058"/>
                  </a:lnTo>
                  <a:lnTo>
                    <a:pt x="12758" y="18718"/>
                  </a:lnTo>
                  <a:close/>
                  <a:moveTo>
                    <a:pt x="12758" y="32241"/>
                  </a:moveTo>
                  <a:lnTo>
                    <a:pt x="9406" y="28138"/>
                  </a:lnTo>
                  <a:lnTo>
                    <a:pt x="9338" y="28041"/>
                  </a:lnTo>
                  <a:lnTo>
                    <a:pt x="9278" y="27936"/>
                  </a:lnTo>
                  <a:lnTo>
                    <a:pt x="9226" y="27830"/>
                  </a:lnTo>
                  <a:lnTo>
                    <a:pt x="9181" y="27715"/>
                  </a:lnTo>
                  <a:lnTo>
                    <a:pt x="9151" y="27592"/>
                  </a:lnTo>
                  <a:lnTo>
                    <a:pt x="9128" y="27478"/>
                  </a:lnTo>
                  <a:lnTo>
                    <a:pt x="9113" y="27354"/>
                  </a:lnTo>
                  <a:lnTo>
                    <a:pt x="9113" y="27231"/>
                  </a:lnTo>
                  <a:lnTo>
                    <a:pt x="9121" y="27108"/>
                  </a:lnTo>
                  <a:lnTo>
                    <a:pt x="9136" y="26994"/>
                  </a:lnTo>
                  <a:lnTo>
                    <a:pt x="9166" y="26870"/>
                  </a:lnTo>
                  <a:lnTo>
                    <a:pt x="9203" y="26756"/>
                  </a:lnTo>
                  <a:lnTo>
                    <a:pt x="9248" y="26650"/>
                  </a:lnTo>
                  <a:lnTo>
                    <a:pt x="9301" y="26545"/>
                  </a:lnTo>
                  <a:lnTo>
                    <a:pt x="9368" y="26439"/>
                  </a:lnTo>
                  <a:lnTo>
                    <a:pt x="9443" y="26342"/>
                  </a:lnTo>
                  <a:lnTo>
                    <a:pt x="9533" y="26263"/>
                  </a:lnTo>
                  <a:lnTo>
                    <a:pt x="9616" y="26184"/>
                  </a:lnTo>
                  <a:lnTo>
                    <a:pt x="9713" y="26122"/>
                  </a:lnTo>
                  <a:lnTo>
                    <a:pt x="9811" y="26078"/>
                  </a:lnTo>
                  <a:lnTo>
                    <a:pt x="9908" y="26034"/>
                  </a:lnTo>
                  <a:lnTo>
                    <a:pt x="10006" y="26007"/>
                  </a:lnTo>
                  <a:lnTo>
                    <a:pt x="10111" y="25999"/>
                  </a:lnTo>
                  <a:lnTo>
                    <a:pt x="10216" y="25990"/>
                  </a:lnTo>
                  <a:lnTo>
                    <a:pt x="10321" y="25999"/>
                  </a:lnTo>
                  <a:lnTo>
                    <a:pt x="10418" y="26025"/>
                  </a:lnTo>
                  <a:lnTo>
                    <a:pt x="10523" y="26051"/>
                  </a:lnTo>
                  <a:lnTo>
                    <a:pt x="10621" y="26096"/>
                  </a:lnTo>
                  <a:lnTo>
                    <a:pt x="10718" y="26148"/>
                  </a:lnTo>
                  <a:lnTo>
                    <a:pt x="10808" y="26219"/>
                  </a:lnTo>
                  <a:lnTo>
                    <a:pt x="10891" y="26298"/>
                  </a:lnTo>
                  <a:lnTo>
                    <a:pt x="10973" y="26386"/>
                  </a:lnTo>
                  <a:lnTo>
                    <a:pt x="12743" y="28561"/>
                  </a:lnTo>
                  <a:lnTo>
                    <a:pt x="17348" y="22838"/>
                  </a:lnTo>
                  <a:lnTo>
                    <a:pt x="17431" y="22750"/>
                  </a:lnTo>
                  <a:lnTo>
                    <a:pt x="17521" y="22671"/>
                  </a:lnTo>
                  <a:lnTo>
                    <a:pt x="17611" y="22600"/>
                  </a:lnTo>
                  <a:lnTo>
                    <a:pt x="17701" y="22547"/>
                  </a:lnTo>
                  <a:lnTo>
                    <a:pt x="17798" y="22503"/>
                  </a:lnTo>
                  <a:lnTo>
                    <a:pt x="17903" y="22468"/>
                  </a:lnTo>
                  <a:lnTo>
                    <a:pt x="18001" y="22451"/>
                  </a:lnTo>
                  <a:lnTo>
                    <a:pt x="18106" y="22442"/>
                  </a:lnTo>
                  <a:lnTo>
                    <a:pt x="18211" y="22451"/>
                  </a:lnTo>
                  <a:lnTo>
                    <a:pt x="18316" y="22459"/>
                  </a:lnTo>
                  <a:lnTo>
                    <a:pt x="18413" y="22486"/>
                  </a:lnTo>
                  <a:lnTo>
                    <a:pt x="18518" y="22521"/>
                  </a:lnTo>
                  <a:lnTo>
                    <a:pt x="18616" y="22574"/>
                  </a:lnTo>
                  <a:lnTo>
                    <a:pt x="18706" y="22635"/>
                  </a:lnTo>
                  <a:lnTo>
                    <a:pt x="18796" y="22706"/>
                  </a:lnTo>
                  <a:lnTo>
                    <a:pt x="18878" y="22785"/>
                  </a:lnTo>
                  <a:lnTo>
                    <a:pt x="18961" y="22882"/>
                  </a:lnTo>
                  <a:lnTo>
                    <a:pt x="19021" y="22988"/>
                  </a:lnTo>
                  <a:lnTo>
                    <a:pt x="19081" y="23093"/>
                  </a:lnTo>
                  <a:lnTo>
                    <a:pt x="19126" y="23199"/>
                  </a:lnTo>
                  <a:lnTo>
                    <a:pt x="19163" y="23313"/>
                  </a:lnTo>
                  <a:lnTo>
                    <a:pt x="19193" y="23437"/>
                  </a:lnTo>
                  <a:lnTo>
                    <a:pt x="19208" y="23551"/>
                  </a:lnTo>
                  <a:lnTo>
                    <a:pt x="19216" y="23674"/>
                  </a:lnTo>
                  <a:lnTo>
                    <a:pt x="19216" y="23798"/>
                  </a:lnTo>
                  <a:lnTo>
                    <a:pt x="19201" y="23921"/>
                  </a:lnTo>
                  <a:lnTo>
                    <a:pt x="19186" y="24035"/>
                  </a:lnTo>
                  <a:lnTo>
                    <a:pt x="19148" y="24150"/>
                  </a:lnTo>
                  <a:lnTo>
                    <a:pt x="19111" y="24264"/>
                  </a:lnTo>
                  <a:lnTo>
                    <a:pt x="19058" y="24379"/>
                  </a:lnTo>
                  <a:lnTo>
                    <a:pt x="18998" y="24484"/>
                  </a:lnTo>
                  <a:lnTo>
                    <a:pt x="18923" y="24581"/>
                  </a:lnTo>
                  <a:lnTo>
                    <a:pt x="12758" y="32241"/>
                  </a:lnTo>
                  <a:close/>
                  <a:moveTo>
                    <a:pt x="12758" y="45773"/>
                  </a:moveTo>
                  <a:lnTo>
                    <a:pt x="9406" y="41661"/>
                  </a:lnTo>
                  <a:lnTo>
                    <a:pt x="9338" y="41564"/>
                  </a:lnTo>
                  <a:lnTo>
                    <a:pt x="9278" y="41459"/>
                  </a:lnTo>
                  <a:lnTo>
                    <a:pt x="9226" y="41353"/>
                  </a:lnTo>
                  <a:lnTo>
                    <a:pt x="9181" y="41239"/>
                  </a:lnTo>
                  <a:lnTo>
                    <a:pt x="9151" y="41115"/>
                  </a:lnTo>
                  <a:lnTo>
                    <a:pt x="9128" y="41001"/>
                  </a:lnTo>
                  <a:lnTo>
                    <a:pt x="9113" y="40878"/>
                  </a:lnTo>
                  <a:lnTo>
                    <a:pt x="9113" y="40754"/>
                  </a:lnTo>
                  <a:lnTo>
                    <a:pt x="9121" y="40640"/>
                  </a:lnTo>
                  <a:lnTo>
                    <a:pt x="9136" y="40517"/>
                  </a:lnTo>
                  <a:lnTo>
                    <a:pt x="9166" y="40393"/>
                  </a:lnTo>
                  <a:lnTo>
                    <a:pt x="9203" y="40279"/>
                  </a:lnTo>
                  <a:lnTo>
                    <a:pt x="9248" y="40173"/>
                  </a:lnTo>
                  <a:lnTo>
                    <a:pt x="9301" y="40068"/>
                  </a:lnTo>
                  <a:lnTo>
                    <a:pt x="9368" y="39962"/>
                  </a:lnTo>
                  <a:lnTo>
                    <a:pt x="9443" y="39865"/>
                  </a:lnTo>
                  <a:lnTo>
                    <a:pt x="9533" y="39786"/>
                  </a:lnTo>
                  <a:lnTo>
                    <a:pt x="9616" y="39707"/>
                  </a:lnTo>
                  <a:lnTo>
                    <a:pt x="9713" y="39645"/>
                  </a:lnTo>
                  <a:lnTo>
                    <a:pt x="9811" y="39601"/>
                  </a:lnTo>
                  <a:lnTo>
                    <a:pt x="9908" y="39557"/>
                  </a:lnTo>
                  <a:lnTo>
                    <a:pt x="10006" y="39531"/>
                  </a:lnTo>
                  <a:lnTo>
                    <a:pt x="10111" y="39522"/>
                  </a:lnTo>
                  <a:lnTo>
                    <a:pt x="10216" y="39513"/>
                  </a:lnTo>
                  <a:lnTo>
                    <a:pt x="10321" y="39522"/>
                  </a:lnTo>
                  <a:lnTo>
                    <a:pt x="10418" y="39548"/>
                  </a:lnTo>
                  <a:lnTo>
                    <a:pt x="10523" y="39575"/>
                  </a:lnTo>
                  <a:lnTo>
                    <a:pt x="10621" y="39619"/>
                  </a:lnTo>
                  <a:lnTo>
                    <a:pt x="10718" y="39671"/>
                  </a:lnTo>
                  <a:lnTo>
                    <a:pt x="10808" y="39742"/>
                  </a:lnTo>
                  <a:lnTo>
                    <a:pt x="10891" y="39821"/>
                  </a:lnTo>
                  <a:lnTo>
                    <a:pt x="10973" y="39909"/>
                  </a:lnTo>
                  <a:lnTo>
                    <a:pt x="12743" y="42084"/>
                  </a:lnTo>
                  <a:lnTo>
                    <a:pt x="17348" y="36361"/>
                  </a:lnTo>
                  <a:lnTo>
                    <a:pt x="17431" y="36273"/>
                  </a:lnTo>
                  <a:lnTo>
                    <a:pt x="17521" y="36194"/>
                  </a:lnTo>
                  <a:lnTo>
                    <a:pt x="17611" y="36123"/>
                  </a:lnTo>
                  <a:lnTo>
                    <a:pt x="17701" y="36071"/>
                  </a:lnTo>
                  <a:lnTo>
                    <a:pt x="17798" y="36027"/>
                  </a:lnTo>
                  <a:lnTo>
                    <a:pt x="17903" y="36000"/>
                  </a:lnTo>
                  <a:lnTo>
                    <a:pt x="18001" y="35974"/>
                  </a:lnTo>
                  <a:lnTo>
                    <a:pt x="18106" y="35965"/>
                  </a:lnTo>
                  <a:lnTo>
                    <a:pt x="18211" y="35974"/>
                  </a:lnTo>
                  <a:lnTo>
                    <a:pt x="18316" y="35983"/>
                  </a:lnTo>
                  <a:lnTo>
                    <a:pt x="18413" y="36009"/>
                  </a:lnTo>
                  <a:lnTo>
                    <a:pt x="18518" y="36044"/>
                  </a:lnTo>
                  <a:lnTo>
                    <a:pt x="18616" y="36097"/>
                  </a:lnTo>
                  <a:lnTo>
                    <a:pt x="18706" y="36159"/>
                  </a:lnTo>
                  <a:lnTo>
                    <a:pt x="18796" y="36229"/>
                  </a:lnTo>
                  <a:lnTo>
                    <a:pt x="18878" y="36317"/>
                  </a:lnTo>
                  <a:lnTo>
                    <a:pt x="18961" y="36405"/>
                  </a:lnTo>
                  <a:lnTo>
                    <a:pt x="19021" y="36511"/>
                  </a:lnTo>
                  <a:lnTo>
                    <a:pt x="19081" y="36616"/>
                  </a:lnTo>
                  <a:lnTo>
                    <a:pt x="19126" y="36722"/>
                  </a:lnTo>
                  <a:lnTo>
                    <a:pt x="19163" y="36837"/>
                  </a:lnTo>
                  <a:lnTo>
                    <a:pt x="19193" y="36960"/>
                  </a:lnTo>
                  <a:lnTo>
                    <a:pt x="19208" y="37074"/>
                  </a:lnTo>
                  <a:lnTo>
                    <a:pt x="19216" y="37197"/>
                  </a:lnTo>
                  <a:lnTo>
                    <a:pt x="19216" y="37321"/>
                  </a:lnTo>
                  <a:lnTo>
                    <a:pt x="19201" y="37444"/>
                  </a:lnTo>
                  <a:lnTo>
                    <a:pt x="19186" y="37558"/>
                  </a:lnTo>
                  <a:lnTo>
                    <a:pt x="19148" y="37673"/>
                  </a:lnTo>
                  <a:lnTo>
                    <a:pt x="19111" y="37787"/>
                  </a:lnTo>
                  <a:lnTo>
                    <a:pt x="19058" y="37902"/>
                  </a:lnTo>
                  <a:lnTo>
                    <a:pt x="18998" y="38007"/>
                  </a:lnTo>
                  <a:lnTo>
                    <a:pt x="18923" y="38104"/>
                  </a:lnTo>
                  <a:lnTo>
                    <a:pt x="12758" y="45773"/>
                  </a:lnTo>
                  <a:close/>
                  <a:moveTo>
                    <a:pt x="12758" y="59296"/>
                  </a:moveTo>
                  <a:lnTo>
                    <a:pt x="9406" y="55184"/>
                  </a:lnTo>
                  <a:lnTo>
                    <a:pt x="9338" y="55087"/>
                  </a:lnTo>
                  <a:lnTo>
                    <a:pt x="9278" y="54982"/>
                  </a:lnTo>
                  <a:lnTo>
                    <a:pt x="9226" y="54876"/>
                  </a:lnTo>
                  <a:lnTo>
                    <a:pt x="9181" y="54762"/>
                  </a:lnTo>
                  <a:lnTo>
                    <a:pt x="9151" y="54647"/>
                  </a:lnTo>
                  <a:lnTo>
                    <a:pt x="9128" y="54524"/>
                  </a:lnTo>
                  <a:lnTo>
                    <a:pt x="9113" y="54401"/>
                  </a:lnTo>
                  <a:lnTo>
                    <a:pt x="9113" y="54277"/>
                  </a:lnTo>
                  <a:lnTo>
                    <a:pt x="9121" y="54163"/>
                  </a:lnTo>
                  <a:lnTo>
                    <a:pt x="9136" y="54040"/>
                  </a:lnTo>
                  <a:lnTo>
                    <a:pt x="9166" y="53925"/>
                  </a:lnTo>
                  <a:lnTo>
                    <a:pt x="9203" y="53811"/>
                  </a:lnTo>
                  <a:lnTo>
                    <a:pt x="9248" y="53696"/>
                  </a:lnTo>
                  <a:lnTo>
                    <a:pt x="9301" y="53591"/>
                  </a:lnTo>
                  <a:lnTo>
                    <a:pt x="9368" y="53485"/>
                  </a:lnTo>
                  <a:lnTo>
                    <a:pt x="9443" y="53397"/>
                  </a:lnTo>
                  <a:lnTo>
                    <a:pt x="9533" y="53309"/>
                  </a:lnTo>
                  <a:lnTo>
                    <a:pt x="9616" y="53239"/>
                  </a:lnTo>
                  <a:lnTo>
                    <a:pt x="9713" y="53177"/>
                  </a:lnTo>
                  <a:lnTo>
                    <a:pt x="9811" y="53124"/>
                  </a:lnTo>
                  <a:lnTo>
                    <a:pt x="9908" y="53080"/>
                  </a:lnTo>
                  <a:lnTo>
                    <a:pt x="10006" y="53054"/>
                  </a:lnTo>
                  <a:lnTo>
                    <a:pt x="10111" y="53045"/>
                  </a:lnTo>
                  <a:lnTo>
                    <a:pt x="10216" y="53036"/>
                  </a:lnTo>
                  <a:lnTo>
                    <a:pt x="10321" y="53045"/>
                  </a:lnTo>
                  <a:lnTo>
                    <a:pt x="10418" y="53071"/>
                  </a:lnTo>
                  <a:lnTo>
                    <a:pt x="10523" y="53098"/>
                  </a:lnTo>
                  <a:lnTo>
                    <a:pt x="10621" y="53142"/>
                  </a:lnTo>
                  <a:lnTo>
                    <a:pt x="10718" y="53195"/>
                  </a:lnTo>
                  <a:lnTo>
                    <a:pt x="10808" y="53265"/>
                  </a:lnTo>
                  <a:lnTo>
                    <a:pt x="10891" y="53344"/>
                  </a:lnTo>
                  <a:lnTo>
                    <a:pt x="10973" y="53432"/>
                  </a:lnTo>
                  <a:lnTo>
                    <a:pt x="12743" y="55607"/>
                  </a:lnTo>
                  <a:lnTo>
                    <a:pt x="17348" y="49884"/>
                  </a:lnTo>
                  <a:lnTo>
                    <a:pt x="17431" y="49796"/>
                  </a:lnTo>
                  <a:lnTo>
                    <a:pt x="17521" y="49717"/>
                  </a:lnTo>
                  <a:lnTo>
                    <a:pt x="17611" y="49647"/>
                  </a:lnTo>
                  <a:lnTo>
                    <a:pt x="17701" y="49594"/>
                  </a:lnTo>
                  <a:lnTo>
                    <a:pt x="17798" y="49550"/>
                  </a:lnTo>
                  <a:lnTo>
                    <a:pt x="17903" y="49523"/>
                  </a:lnTo>
                  <a:lnTo>
                    <a:pt x="18001" y="49497"/>
                  </a:lnTo>
                  <a:lnTo>
                    <a:pt x="18106" y="49488"/>
                  </a:lnTo>
                  <a:lnTo>
                    <a:pt x="18211" y="49497"/>
                  </a:lnTo>
                  <a:lnTo>
                    <a:pt x="18316" y="49506"/>
                  </a:lnTo>
                  <a:lnTo>
                    <a:pt x="18413" y="49532"/>
                  </a:lnTo>
                  <a:lnTo>
                    <a:pt x="18518" y="49567"/>
                  </a:lnTo>
                  <a:lnTo>
                    <a:pt x="18616" y="49620"/>
                  </a:lnTo>
                  <a:lnTo>
                    <a:pt x="18706" y="49682"/>
                  </a:lnTo>
                  <a:lnTo>
                    <a:pt x="18796" y="49752"/>
                  </a:lnTo>
                  <a:lnTo>
                    <a:pt x="18878" y="49840"/>
                  </a:lnTo>
                  <a:lnTo>
                    <a:pt x="18961" y="49928"/>
                  </a:lnTo>
                  <a:lnTo>
                    <a:pt x="19021" y="50034"/>
                  </a:lnTo>
                  <a:lnTo>
                    <a:pt x="19081" y="50140"/>
                  </a:lnTo>
                  <a:lnTo>
                    <a:pt x="19126" y="50245"/>
                  </a:lnTo>
                  <a:lnTo>
                    <a:pt x="19163" y="50360"/>
                  </a:lnTo>
                  <a:lnTo>
                    <a:pt x="19193" y="50483"/>
                  </a:lnTo>
                  <a:lnTo>
                    <a:pt x="19208" y="50597"/>
                  </a:lnTo>
                  <a:lnTo>
                    <a:pt x="19216" y="50721"/>
                  </a:lnTo>
                  <a:lnTo>
                    <a:pt x="19216" y="50844"/>
                  </a:lnTo>
                  <a:lnTo>
                    <a:pt x="19201" y="50967"/>
                  </a:lnTo>
                  <a:lnTo>
                    <a:pt x="19186" y="51082"/>
                  </a:lnTo>
                  <a:lnTo>
                    <a:pt x="19148" y="51205"/>
                  </a:lnTo>
                  <a:lnTo>
                    <a:pt x="19111" y="51310"/>
                  </a:lnTo>
                  <a:lnTo>
                    <a:pt x="19058" y="51425"/>
                  </a:lnTo>
                  <a:lnTo>
                    <a:pt x="18998" y="51531"/>
                  </a:lnTo>
                  <a:lnTo>
                    <a:pt x="18923" y="51627"/>
                  </a:lnTo>
                  <a:lnTo>
                    <a:pt x="12758" y="59296"/>
                  </a:lnTo>
                  <a:close/>
                  <a:moveTo>
                    <a:pt x="35851" y="29494"/>
                  </a:moveTo>
                  <a:lnTo>
                    <a:pt x="23911" y="29494"/>
                  </a:lnTo>
                  <a:lnTo>
                    <a:pt x="23911" y="26316"/>
                  </a:lnTo>
                  <a:lnTo>
                    <a:pt x="35851" y="26316"/>
                  </a:lnTo>
                  <a:lnTo>
                    <a:pt x="35851" y="29494"/>
                  </a:lnTo>
                  <a:close/>
                  <a:moveTo>
                    <a:pt x="35851" y="15988"/>
                  </a:moveTo>
                  <a:lnTo>
                    <a:pt x="23911" y="15988"/>
                  </a:lnTo>
                  <a:lnTo>
                    <a:pt x="23911" y="12810"/>
                  </a:lnTo>
                  <a:lnTo>
                    <a:pt x="35851" y="12810"/>
                  </a:lnTo>
                  <a:lnTo>
                    <a:pt x="35851" y="15988"/>
                  </a:lnTo>
                  <a:close/>
                  <a:moveTo>
                    <a:pt x="35851" y="56505"/>
                  </a:moveTo>
                  <a:lnTo>
                    <a:pt x="23911" y="56505"/>
                  </a:lnTo>
                  <a:lnTo>
                    <a:pt x="23911" y="53318"/>
                  </a:lnTo>
                  <a:lnTo>
                    <a:pt x="35851" y="53318"/>
                  </a:lnTo>
                  <a:lnTo>
                    <a:pt x="35851" y="56505"/>
                  </a:lnTo>
                  <a:close/>
                  <a:moveTo>
                    <a:pt x="35851" y="42999"/>
                  </a:moveTo>
                  <a:lnTo>
                    <a:pt x="23911" y="42999"/>
                  </a:lnTo>
                  <a:lnTo>
                    <a:pt x="23911" y="39821"/>
                  </a:lnTo>
                  <a:lnTo>
                    <a:pt x="35851" y="39821"/>
                  </a:lnTo>
                  <a:lnTo>
                    <a:pt x="35851" y="429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28"/>
          <p:cNvGrpSpPr/>
          <p:nvPr/>
        </p:nvGrpSpPr>
        <p:grpSpPr>
          <a:xfrm>
            <a:off x="19877692" y="3531134"/>
            <a:ext cx="1814604" cy="1555178"/>
            <a:chOff x="104250" y="82525"/>
            <a:chExt cx="2799950" cy="2817350"/>
          </a:xfrm>
        </p:grpSpPr>
        <p:sp>
          <p:nvSpPr>
            <p:cNvPr id="246" name="Google Shape;246;p28"/>
            <p:cNvSpPr/>
            <p:nvPr/>
          </p:nvSpPr>
          <p:spPr>
            <a:xfrm>
              <a:off x="104250" y="82525"/>
              <a:ext cx="2799950" cy="2817350"/>
            </a:xfrm>
            <a:custGeom>
              <a:rect b="b" l="l" r="r" t="t"/>
              <a:pathLst>
                <a:path extrusionOk="0" h="112694" w="111998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967500" y="424775"/>
              <a:ext cx="1229450" cy="1717050"/>
            </a:xfrm>
            <a:custGeom>
              <a:rect b="b" l="l" r="r" t="t"/>
              <a:pathLst>
                <a:path extrusionOk="0" h="68682" w="49178">
                  <a:moveTo>
                    <a:pt x="48233" y="36644"/>
                  </a:moveTo>
                  <a:lnTo>
                    <a:pt x="48090" y="36406"/>
                  </a:lnTo>
                  <a:lnTo>
                    <a:pt x="47955" y="36159"/>
                  </a:lnTo>
                  <a:lnTo>
                    <a:pt x="47828" y="35904"/>
                  </a:lnTo>
                  <a:lnTo>
                    <a:pt x="47700" y="35649"/>
                  </a:lnTo>
                  <a:lnTo>
                    <a:pt x="47580" y="35385"/>
                  </a:lnTo>
                  <a:lnTo>
                    <a:pt x="47468" y="35121"/>
                  </a:lnTo>
                  <a:lnTo>
                    <a:pt x="47348" y="34856"/>
                  </a:lnTo>
                  <a:lnTo>
                    <a:pt x="47228" y="34601"/>
                  </a:lnTo>
                  <a:lnTo>
                    <a:pt x="46853" y="33835"/>
                  </a:lnTo>
                  <a:lnTo>
                    <a:pt x="46470" y="33087"/>
                  </a:lnTo>
                  <a:lnTo>
                    <a:pt x="46088" y="32330"/>
                  </a:lnTo>
                  <a:lnTo>
                    <a:pt x="45705" y="31572"/>
                  </a:lnTo>
                  <a:lnTo>
                    <a:pt x="45323" y="30815"/>
                  </a:lnTo>
                  <a:lnTo>
                    <a:pt x="44963" y="30049"/>
                  </a:lnTo>
                  <a:lnTo>
                    <a:pt x="44790" y="29662"/>
                  </a:lnTo>
                  <a:lnTo>
                    <a:pt x="44618" y="29275"/>
                  </a:lnTo>
                  <a:lnTo>
                    <a:pt x="44453" y="28887"/>
                  </a:lnTo>
                  <a:lnTo>
                    <a:pt x="44295" y="28491"/>
                  </a:lnTo>
                  <a:lnTo>
                    <a:pt x="44145" y="28104"/>
                  </a:lnTo>
                  <a:lnTo>
                    <a:pt x="44003" y="27699"/>
                  </a:lnTo>
                  <a:lnTo>
                    <a:pt x="43860" y="27302"/>
                  </a:lnTo>
                  <a:lnTo>
                    <a:pt x="43740" y="26889"/>
                  </a:lnTo>
                  <a:lnTo>
                    <a:pt x="43620" y="26484"/>
                  </a:lnTo>
                  <a:lnTo>
                    <a:pt x="43515" y="26070"/>
                  </a:lnTo>
                  <a:lnTo>
                    <a:pt x="43418" y="25647"/>
                  </a:lnTo>
                  <a:lnTo>
                    <a:pt x="43335" y="25225"/>
                  </a:lnTo>
                  <a:lnTo>
                    <a:pt x="43268" y="24793"/>
                  </a:lnTo>
                  <a:lnTo>
                    <a:pt x="43208" y="24353"/>
                  </a:lnTo>
                  <a:lnTo>
                    <a:pt x="43163" y="23913"/>
                  </a:lnTo>
                  <a:lnTo>
                    <a:pt x="43133" y="23464"/>
                  </a:lnTo>
                  <a:lnTo>
                    <a:pt x="43118" y="23015"/>
                  </a:lnTo>
                  <a:lnTo>
                    <a:pt x="43118" y="22548"/>
                  </a:lnTo>
                  <a:lnTo>
                    <a:pt x="43140" y="22082"/>
                  </a:lnTo>
                  <a:lnTo>
                    <a:pt x="43170" y="21606"/>
                  </a:lnTo>
                  <a:lnTo>
                    <a:pt x="43178" y="21501"/>
                  </a:lnTo>
                  <a:lnTo>
                    <a:pt x="43170" y="21395"/>
                  </a:lnTo>
                  <a:lnTo>
                    <a:pt x="43163" y="21289"/>
                  </a:lnTo>
                  <a:lnTo>
                    <a:pt x="43148" y="21184"/>
                  </a:lnTo>
                  <a:lnTo>
                    <a:pt x="43110" y="20972"/>
                  </a:lnTo>
                  <a:lnTo>
                    <a:pt x="43080" y="20752"/>
                  </a:lnTo>
                  <a:lnTo>
                    <a:pt x="42870" y="19484"/>
                  </a:lnTo>
                  <a:lnTo>
                    <a:pt x="42600" y="18234"/>
                  </a:lnTo>
                  <a:lnTo>
                    <a:pt x="42270" y="17010"/>
                  </a:lnTo>
                  <a:lnTo>
                    <a:pt x="41888" y="15813"/>
                  </a:lnTo>
                  <a:lnTo>
                    <a:pt x="41453" y="14651"/>
                  </a:lnTo>
                  <a:lnTo>
                    <a:pt x="40958" y="13515"/>
                  </a:lnTo>
                  <a:lnTo>
                    <a:pt x="40418" y="12415"/>
                  </a:lnTo>
                  <a:lnTo>
                    <a:pt x="39825" y="11349"/>
                  </a:lnTo>
                  <a:lnTo>
                    <a:pt x="39188" y="10319"/>
                  </a:lnTo>
                  <a:lnTo>
                    <a:pt x="38513" y="9324"/>
                  </a:lnTo>
                  <a:lnTo>
                    <a:pt x="37793" y="8374"/>
                  </a:lnTo>
                  <a:lnTo>
                    <a:pt x="37028" y="7467"/>
                  </a:lnTo>
                  <a:lnTo>
                    <a:pt x="36233" y="6604"/>
                  </a:lnTo>
                  <a:lnTo>
                    <a:pt x="35400" y="5785"/>
                  </a:lnTo>
                  <a:lnTo>
                    <a:pt x="34538" y="5010"/>
                  </a:lnTo>
                  <a:lnTo>
                    <a:pt x="33645" y="4289"/>
                  </a:lnTo>
                  <a:lnTo>
                    <a:pt x="32723" y="3611"/>
                  </a:lnTo>
                  <a:lnTo>
                    <a:pt x="31770" y="2986"/>
                  </a:lnTo>
                  <a:lnTo>
                    <a:pt x="30803" y="2422"/>
                  </a:lnTo>
                  <a:lnTo>
                    <a:pt x="29805" y="1903"/>
                  </a:lnTo>
                  <a:lnTo>
                    <a:pt x="28793" y="1454"/>
                  </a:lnTo>
                  <a:lnTo>
                    <a:pt x="27765" y="1049"/>
                  </a:lnTo>
                  <a:lnTo>
                    <a:pt x="26723" y="714"/>
                  </a:lnTo>
                  <a:lnTo>
                    <a:pt x="25665" y="441"/>
                  </a:lnTo>
                  <a:lnTo>
                    <a:pt x="24593" y="230"/>
                  </a:lnTo>
                  <a:lnTo>
                    <a:pt x="23520" y="89"/>
                  </a:lnTo>
                  <a:lnTo>
                    <a:pt x="22440" y="10"/>
                  </a:lnTo>
                  <a:lnTo>
                    <a:pt x="21353" y="1"/>
                  </a:lnTo>
                  <a:lnTo>
                    <a:pt x="20265" y="63"/>
                  </a:lnTo>
                  <a:lnTo>
                    <a:pt x="19178" y="195"/>
                  </a:lnTo>
                  <a:lnTo>
                    <a:pt x="18090" y="406"/>
                  </a:lnTo>
                  <a:lnTo>
                    <a:pt x="17018" y="696"/>
                  </a:lnTo>
                  <a:lnTo>
                    <a:pt x="16238" y="943"/>
                  </a:lnTo>
                  <a:lnTo>
                    <a:pt x="15473" y="1207"/>
                  </a:lnTo>
                  <a:lnTo>
                    <a:pt x="14730" y="1498"/>
                  </a:lnTo>
                  <a:lnTo>
                    <a:pt x="13995" y="1815"/>
                  </a:lnTo>
                  <a:lnTo>
                    <a:pt x="13283" y="2140"/>
                  </a:lnTo>
                  <a:lnTo>
                    <a:pt x="12585" y="2492"/>
                  </a:lnTo>
                  <a:lnTo>
                    <a:pt x="11903" y="2871"/>
                  </a:lnTo>
                  <a:lnTo>
                    <a:pt x="11243" y="3267"/>
                  </a:lnTo>
                  <a:lnTo>
                    <a:pt x="10598" y="3681"/>
                  </a:lnTo>
                  <a:lnTo>
                    <a:pt x="9968" y="4121"/>
                  </a:lnTo>
                  <a:lnTo>
                    <a:pt x="9353" y="4579"/>
                  </a:lnTo>
                  <a:lnTo>
                    <a:pt x="8760" y="5063"/>
                  </a:lnTo>
                  <a:lnTo>
                    <a:pt x="8183" y="5565"/>
                  </a:lnTo>
                  <a:lnTo>
                    <a:pt x="7628" y="6085"/>
                  </a:lnTo>
                  <a:lnTo>
                    <a:pt x="7088" y="6630"/>
                  </a:lnTo>
                  <a:lnTo>
                    <a:pt x="6563" y="7194"/>
                  </a:lnTo>
                  <a:lnTo>
                    <a:pt x="6060" y="7784"/>
                  </a:lnTo>
                  <a:lnTo>
                    <a:pt x="5573" y="8391"/>
                  </a:lnTo>
                  <a:lnTo>
                    <a:pt x="5108" y="9025"/>
                  </a:lnTo>
                  <a:lnTo>
                    <a:pt x="4665" y="9677"/>
                  </a:lnTo>
                  <a:lnTo>
                    <a:pt x="4230" y="10346"/>
                  </a:lnTo>
                  <a:lnTo>
                    <a:pt x="3825" y="11041"/>
                  </a:lnTo>
                  <a:lnTo>
                    <a:pt x="3435" y="11763"/>
                  </a:lnTo>
                  <a:lnTo>
                    <a:pt x="3068" y="12494"/>
                  </a:lnTo>
                  <a:lnTo>
                    <a:pt x="2715" y="13260"/>
                  </a:lnTo>
                  <a:lnTo>
                    <a:pt x="2385" y="14035"/>
                  </a:lnTo>
                  <a:lnTo>
                    <a:pt x="2070" y="14836"/>
                  </a:lnTo>
                  <a:lnTo>
                    <a:pt x="1785" y="15663"/>
                  </a:lnTo>
                  <a:lnTo>
                    <a:pt x="1515" y="16509"/>
                  </a:lnTo>
                  <a:lnTo>
                    <a:pt x="1260" y="17380"/>
                  </a:lnTo>
                  <a:lnTo>
                    <a:pt x="1035" y="18269"/>
                  </a:lnTo>
                  <a:lnTo>
                    <a:pt x="825" y="19176"/>
                  </a:lnTo>
                  <a:lnTo>
                    <a:pt x="638" y="20136"/>
                  </a:lnTo>
                  <a:lnTo>
                    <a:pt x="465" y="21078"/>
                  </a:lnTo>
                  <a:lnTo>
                    <a:pt x="323" y="22020"/>
                  </a:lnTo>
                  <a:lnTo>
                    <a:pt x="210" y="22953"/>
                  </a:lnTo>
                  <a:lnTo>
                    <a:pt x="120" y="23878"/>
                  </a:lnTo>
                  <a:lnTo>
                    <a:pt x="53" y="24802"/>
                  </a:lnTo>
                  <a:lnTo>
                    <a:pt x="15" y="25709"/>
                  </a:lnTo>
                  <a:lnTo>
                    <a:pt x="0" y="26616"/>
                  </a:lnTo>
                  <a:lnTo>
                    <a:pt x="8" y="27514"/>
                  </a:lnTo>
                  <a:lnTo>
                    <a:pt x="45" y="28403"/>
                  </a:lnTo>
                  <a:lnTo>
                    <a:pt x="113" y="29292"/>
                  </a:lnTo>
                  <a:lnTo>
                    <a:pt x="195" y="30164"/>
                  </a:lnTo>
                  <a:lnTo>
                    <a:pt x="315" y="31027"/>
                  </a:lnTo>
                  <a:lnTo>
                    <a:pt x="450" y="31889"/>
                  </a:lnTo>
                  <a:lnTo>
                    <a:pt x="623" y="32743"/>
                  </a:lnTo>
                  <a:lnTo>
                    <a:pt x="810" y="33580"/>
                  </a:lnTo>
                  <a:lnTo>
                    <a:pt x="1028" y="34416"/>
                  </a:lnTo>
                  <a:lnTo>
                    <a:pt x="1275" y="35244"/>
                  </a:lnTo>
                  <a:lnTo>
                    <a:pt x="1545" y="36063"/>
                  </a:lnTo>
                  <a:lnTo>
                    <a:pt x="1845" y="36873"/>
                  </a:lnTo>
                  <a:lnTo>
                    <a:pt x="2168" y="37665"/>
                  </a:lnTo>
                  <a:lnTo>
                    <a:pt x="2520" y="38457"/>
                  </a:lnTo>
                  <a:lnTo>
                    <a:pt x="2895" y="39241"/>
                  </a:lnTo>
                  <a:lnTo>
                    <a:pt x="3300" y="40007"/>
                  </a:lnTo>
                  <a:lnTo>
                    <a:pt x="3728" y="40773"/>
                  </a:lnTo>
                  <a:lnTo>
                    <a:pt x="4185" y="41521"/>
                  </a:lnTo>
                  <a:lnTo>
                    <a:pt x="4665" y="42261"/>
                  </a:lnTo>
                  <a:lnTo>
                    <a:pt x="5175" y="42991"/>
                  </a:lnTo>
                  <a:lnTo>
                    <a:pt x="5715" y="43713"/>
                  </a:lnTo>
                  <a:lnTo>
                    <a:pt x="6278" y="44426"/>
                  </a:lnTo>
                  <a:lnTo>
                    <a:pt x="6863" y="45131"/>
                  </a:lnTo>
                  <a:lnTo>
                    <a:pt x="7485" y="45818"/>
                  </a:lnTo>
                  <a:lnTo>
                    <a:pt x="7635" y="45994"/>
                  </a:lnTo>
                  <a:lnTo>
                    <a:pt x="7778" y="46170"/>
                  </a:lnTo>
                  <a:lnTo>
                    <a:pt x="7913" y="46346"/>
                  </a:lnTo>
                  <a:lnTo>
                    <a:pt x="8033" y="46522"/>
                  </a:lnTo>
                  <a:lnTo>
                    <a:pt x="8138" y="46698"/>
                  </a:lnTo>
                  <a:lnTo>
                    <a:pt x="8228" y="46883"/>
                  </a:lnTo>
                  <a:lnTo>
                    <a:pt x="8310" y="47068"/>
                  </a:lnTo>
                  <a:lnTo>
                    <a:pt x="8385" y="47253"/>
                  </a:lnTo>
                  <a:lnTo>
                    <a:pt x="8453" y="47446"/>
                  </a:lnTo>
                  <a:lnTo>
                    <a:pt x="8505" y="47649"/>
                  </a:lnTo>
                  <a:lnTo>
                    <a:pt x="8543" y="47851"/>
                  </a:lnTo>
                  <a:lnTo>
                    <a:pt x="8580" y="48063"/>
                  </a:lnTo>
                  <a:lnTo>
                    <a:pt x="8603" y="48274"/>
                  </a:lnTo>
                  <a:lnTo>
                    <a:pt x="8625" y="48503"/>
                  </a:lnTo>
                  <a:lnTo>
                    <a:pt x="8633" y="48740"/>
                  </a:lnTo>
                  <a:lnTo>
                    <a:pt x="8633" y="48978"/>
                  </a:lnTo>
                  <a:lnTo>
                    <a:pt x="8625" y="50096"/>
                  </a:lnTo>
                  <a:lnTo>
                    <a:pt x="8618" y="51223"/>
                  </a:lnTo>
                  <a:lnTo>
                    <a:pt x="8618" y="52341"/>
                  </a:lnTo>
                  <a:lnTo>
                    <a:pt x="8610" y="53468"/>
                  </a:lnTo>
                  <a:lnTo>
                    <a:pt x="8610" y="54586"/>
                  </a:lnTo>
                  <a:lnTo>
                    <a:pt x="8610" y="55705"/>
                  </a:lnTo>
                  <a:lnTo>
                    <a:pt x="8610" y="56831"/>
                  </a:lnTo>
                  <a:lnTo>
                    <a:pt x="8610" y="57950"/>
                  </a:lnTo>
                  <a:lnTo>
                    <a:pt x="8610" y="59068"/>
                  </a:lnTo>
                  <a:lnTo>
                    <a:pt x="8610" y="60195"/>
                  </a:lnTo>
                  <a:lnTo>
                    <a:pt x="8610" y="61313"/>
                  </a:lnTo>
                  <a:lnTo>
                    <a:pt x="8610" y="62440"/>
                  </a:lnTo>
                  <a:lnTo>
                    <a:pt x="8610" y="63558"/>
                  </a:lnTo>
                  <a:lnTo>
                    <a:pt x="8603" y="64676"/>
                  </a:lnTo>
                  <a:lnTo>
                    <a:pt x="8595" y="65803"/>
                  </a:lnTo>
                  <a:lnTo>
                    <a:pt x="8588" y="66921"/>
                  </a:lnTo>
                  <a:lnTo>
                    <a:pt x="8588" y="67141"/>
                  </a:lnTo>
                  <a:lnTo>
                    <a:pt x="8595" y="67335"/>
                  </a:lnTo>
                  <a:lnTo>
                    <a:pt x="8618" y="67520"/>
                  </a:lnTo>
                  <a:lnTo>
                    <a:pt x="8640" y="67678"/>
                  </a:lnTo>
                  <a:lnTo>
                    <a:pt x="8670" y="67828"/>
                  </a:lnTo>
                  <a:lnTo>
                    <a:pt x="8715" y="67960"/>
                  </a:lnTo>
                  <a:lnTo>
                    <a:pt x="8745" y="68013"/>
                  </a:lnTo>
                  <a:lnTo>
                    <a:pt x="8768" y="68065"/>
                  </a:lnTo>
                  <a:lnTo>
                    <a:pt x="8805" y="68118"/>
                  </a:lnTo>
                  <a:lnTo>
                    <a:pt x="8835" y="68171"/>
                  </a:lnTo>
                  <a:lnTo>
                    <a:pt x="8873" y="68215"/>
                  </a:lnTo>
                  <a:lnTo>
                    <a:pt x="8918" y="68250"/>
                  </a:lnTo>
                  <a:lnTo>
                    <a:pt x="8963" y="68294"/>
                  </a:lnTo>
                  <a:lnTo>
                    <a:pt x="9008" y="68330"/>
                  </a:lnTo>
                  <a:lnTo>
                    <a:pt x="9060" y="68356"/>
                  </a:lnTo>
                  <a:lnTo>
                    <a:pt x="9120" y="68382"/>
                  </a:lnTo>
                  <a:lnTo>
                    <a:pt x="9180" y="68409"/>
                  </a:lnTo>
                  <a:lnTo>
                    <a:pt x="9240" y="68426"/>
                  </a:lnTo>
                  <a:lnTo>
                    <a:pt x="9375" y="68462"/>
                  </a:lnTo>
                  <a:lnTo>
                    <a:pt x="9533" y="68479"/>
                  </a:lnTo>
                  <a:lnTo>
                    <a:pt x="9705" y="68497"/>
                  </a:lnTo>
                  <a:lnTo>
                    <a:pt x="9893" y="68497"/>
                  </a:lnTo>
                  <a:lnTo>
                    <a:pt x="10515" y="68479"/>
                  </a:lnTo>
                  <a:lnTo>
                    <a:pt x="11138" y="68470"/>
                  </a:lnTo>
                  <a:lnTo>
                    <a:pt x="11760" y="68462"/>
                  </a:lnTo>
                  <a:lnTo>
                    <a:pt x="12383" y="68453"/>
                  </a:lnTo>
                  <a:lnTo>
                    <a:pt x="13005" y="68453"/>
                  </a:lnTo>
                  <a:lnTo>
                    <a:pt x="13620" y="68444"/>
                  </a:lnTo>
                  <a:lnTo>
                    <a:pt x="14243" y="68444"/>
                  </a:lnTo>
                  <a:lnTo>
                    <a:pt x="14865" y="68444"/>
                  </a:lnTo>
                  <a:lnTo>
                    <a:pt x="15488" y="68453"/>
                  </a:lnTo>
                  <a:lnTo>
                    <a:pt x="16110" y="68453"/>
                  </a:lnTo>
                  <a:lnTo>
                    <a:pt x="16733" y="68453"/>
                  </a:lnTo>
                  <a:lnTo>
                    <a:pt x="17348" y="68453"/>
                  </a:lnTo>
                  <a:lnTo>
                    <a:pt x="17970" y="68462"/>
                  </a:lnTo>
                  <a:lnTo>
                    <a:pt x="18593" y="68462"/>
                  </a:lnTo>
                  <a:lnTo>
                    <a:pt x="19215" y="68462"/>
                  </a:lnTo>
                  <a:lnTo>
                    <a:pt x="19838" y="68462"/>
                  </a:lnTo>
                  <a:lnTo>
                    <a:pt x="20220" y="68462"/>
                  </a:lnTo>
                  <a:lnTo>
                    <a:pt x="20595" y="68462"/>
                  </a:lnTo>
                  <a:lnTo>
                    <a:pt x="20978" y="68462"/>
                  </a:lnTo>
                  <a:lnTo>
                    <a:pt x="21360" y="68470"/>
                  </a:lnTo>
                  <a:lnTo>
                    <a:pt x="21735" y="68470"/>
                  </a:lnTo>
                  <a:lnTo>
                    <a:pt x="22118" y="68470"/>
                  </a:lnTo>
                  <a:lnTo>
                    <a:pt x="22493" y="68470"/>
                  </a:lnTo>
                  <a:lnTo>
                    <a:pt x="22875" y="68470"/>
                  </a:lnTo>
                  <a:lnTo>
                    <a:pt x="23258" y="68470"/>
                  </a:lnTo>
                  <a:lnTo>
                    <a:pt x="23633" y="68470"/>
                  </a:lnTo>
                  <a:lnTo>
                    <a:pt x="24015" y="68470"/>
                  </a:lnTo>
                  <a:lnTo>
                    <a:pt x="24398" y="68470"/>
                  </a:lnTo>
                  <a:lnTo>
                    <a:pt x="24773" y="68470"/>
                  </a:lnTo>
                  <a:lnTo>
                    <a:pt x="25155" y="68462"/>
                  </a:lnTo>
                  <a:lnTo>
                    <a:pt x="25530" y="68462"/>
                  </a:lnTo>
                  <a:lnTo>
                    <a:pt x="25913" y="68453"/>
                  </a:lnTo>
                  <a:lnTo>
                    <a:pt x="26250" y="68462"/>
                  </a:lnTo>
                  <a:lnTo>
                    <a:pt x="26603" y="68479"/>
                  </a:lnTo>
                  <a:lnTo>
                    <a:pt x="26963" y="68506"/>
                  </a:lnTo>
                  <a:lnTo>
                    <a:pt x="27323" y="68541"/>
                  </a:lnTo>
                  <a:lnTo>
                    <a:pt x="28058" y="68611"/>
                  </a:lnTo>
                  <a:lnTo>
                    <a:pt x="28778" y="68673"/>
                  </a:lnTo>
                  <a:lnTo>
                    <a:pt x="29130" y="68682"/>
                  </a:lnTo>
                  <a:lnTo>
                    <a:pt x="29460" y="68673"/>
                  </a:lnTo>
                  <a:lnTo>
                    <a:pt x="29625" y="68664"/>
                  </a:lnTo>
                  <a:lnTo>
                    <a:pt x="29783" y="68655"/>
                  </a:lnTo>
                  <a:lnTo>
                    <a:pt x="29940" y="68629"/>
                  </a:lnTo>
                  <a:lnTo>
                    <a:pt x="30090" y="68603"/>
                  </a:lnTo>
                  <a:lnTo>
                    <a:pt x="30233" y="68576"/>
                  </a:lnTo>
                  <a:lnTo>
                    <a:pt x="30368" y="68532"/>
                  </a:lnTo>
                  <a:lnTo>
                    <a:pt x="30503" y="68479"/>
                  </a:lnTo>
                  <a:lnTo>
                    <a:pt x="30630" y="68426"/>
                  </a:lnTo>
                  <a:lnTo>
                    <a:pt x="30743" y="68365"/>
                  </a:lnTo>
                  <a:lnTo>
                    <a:pt x="30855" y="68286"/>
                  </a:lnTo>
                  <a:lnTo>
                    <a:pt x="30960" y="68198"/>
                  </a:lnTo>
                  <a:lnTo>
                    <a:pt x="31058" y="68110"/>
                  </a:lnTo>
                  <a:lnTo>
                    <a:pt x="31155" y="67986"/>
                  </a:lnTo>
                  <a:lnTo>
                    <a:pt x="31245" y="67863"/>
                  </a:lnTo>
                  <a:lnTo>
                    <a:pt x="31328" y="67731"/>
                  </a:lnTo>
                  <a:lnTo>
                    <a:pt x="31395" y="67581"/>
                  </a:lnTo>
                  <a:lnTo>
                    <a:pt x="31455" y="67432"/>
                  </a:lnTo>
                  <a:lnTo>
                    <a:pt x="31508" y="67273"/>
                  </a:lnTo>
                  <a:lnTo>
                    <a:pt x="31545" y="67106"/>
                  </a:lnTo>
                  <a:lnTo>
                    <a:pt x="31583" y="66930"/>
                  </a:lnTo>
                  <a:lnTo>
                    <a:pt x="31605" y="66754"/>
                  </a:lnTo>
                  <a:lnTo>
                    <a:pt x="31628" y="66569"/>
                  </a:lnTo>
                  <a:lnTo>
                    <a:pt x="31643" y="66375"/>
                  </a:lnTo>
                  <a:lnTo>
                    <a:pt x="31650" y="66181"/>
                  </a:lnTo>
                  <a:lnTo>
                    <a:pt x="31658" y="65988"/>
                  </a:lnTo>
                  <a:lnTo>
                    <a:pt x="31650" y="65785"/>
                  </a:lnTo>
                  <a:lnTo>
                    <a:pt x="31650" y="65574"/>
                  </a:lnTo>
                  <a:lnTo>
                    <a:pt x="31635" y="65363"/>
                  </a:lnTo>
                  <a:lnTo>
                    <a:pt x="31613" y="64940"/>
                  </a:lnTo>
                  <a:lnTo>
                    <a:pt x="31575" y="64500"/>
                  </a:lnTo>
                  <a:lnTo>
                    <a:pt x="31530" y="64060"/>
                  </a:lnTo>
                  <a:lnTo>
                    <a:pt x="31493" y="63619"/>
                  </a:lnTo>
                  <a:lnTo>
                    <a:pt x="31455" y="63188"/>
                  </a:lnTo>
                  <a:lnTo>
                    <a:pt x="31418" y="62757"/>
                  </a:lnTo>
                  <a:lnTo>
                    <a:pt x="31410" y="62545"/>
                  </a:lnTo>
                  <a:lnTo>
                    <a:pt x="31403" y="62334"/>
                  </a:lnTo>
                  <a:lnTo>
                    <a:pt x="31395" y="62132"/>
                  </a:lnTo>
                  <a:lnTo>
                    <a:pt x="31403" y="61929"/>
                  </a:lnTo>
                  <a:lnTo>
                    <a:pt x="31410" y="61295"/>
                  </a:lnTo>
                  <a:lnTo>
                    <a:pt x="31418" y="60749"/>
                  </a:lnTo>
                  <a:lnTo>
                    <a:pt x="31433" y="60503"/>
                  </a:lnTo>
                  <a:lnTo>
                    <a:pt x="31440" y="60265"/>
                  </a:lnTo>
                  <a:lnTo>
                    <a:pt x="31455" y="60054"/>
                  </a:lnTo>
                  <a:lnTo>
                    <a:pt x="31470" y="59860"/>
                  </a:lnTo>
                  <a:lnTo>
                    <a:pt x="31493" y="59675"/>
                  </a:lnTo>
                  <a:lnTo>
                    <a:pt x="31515" y="59508"/>
                  </a:lnTo>
                  <a:lnTo>
                    <a:pt x="31553" y="59358"/>
                  </a:lnTo>
                  <a:lnTo>
                    <a:pt x="31590" y="59217"/>
                  </a:lnTo>
                  <a:lnTo>
                    <a:pt x="31628" y="59094"/>
                  </a:lnTo>
                  <a:lnTo>
                    <a:pt x="31680" y="58980"/>
                  </a:lnTo>
                  <a:lnTo>
                    <a:pt x="31740" y="58883"/>
                  </a:lnTo>
                  <a:lnTo>
                    <a:pt x="31808" y="58786"/>
                  </a:lnTo>
                  <a:lnTo>
                    <a:pt x="31883" y="58707"/>
                  </a:lnTo>
                  <a:lnTo>
                    <a:pt x="31965" y="58636"/>
                  </a:lnTo>
                  <a:lnTo>
                    <a:pt x="32063" y="58575"/>
                  </a:lnTo>
                  <a:lnTo>
                    <a:pt x="32168" y="58522"/>
                  </a:lnTo>
                  <a:lnTo>
                    <a:pt x="32280" y="58469"/>
                  </a:lnTo>
                  <a:lnTo>
                    <a:pt x="32408" y="58434"/>
                  </a:lnTo>
                  <a:lnTo>
                    <a:pt x="32550" y="58399"/>
                  </a:lnTo>
                  <a:lnTo>
                    <a:pt x="32700" y="58372"/>
                  </a:lnTo>
                  <a:lnTo>
                    <a:pt x="32865" y="58346"/>
                  </a:lnTo>
                  <a:lnTo>
                    <a:pt x="33045" y="58328"/>
                  </a:lnTo>
                  <a:lnTo>
                    <a:pt x="33240" y="58311"/>
                  </a:lnTo>
                  <a:lnTo>
                    <a:pt x="33450" y="58302"/>
                  </a:lnTo>
                  <a:lnTo>
                    <a:pt x="33923" y="58275"/>
                  </a:lnTo>
                  <a:lnTo>
                    <a:pt x="34455" y="58267"/>
                  </a:lnTo>
                  <a:lnTo>
                    <a:pt x="34898" y="58240"/>
                  </a:lnTo>
                  <a:lnTo>
                    <a:pt x="35325" y="58205"/>
                  </a:lnTo>
                  <a:lnTo>
                    <a:pt x="35745" y="58152"/>
                  </a:lnTo>
                  <a:lnTo>
                    <a:pt x="36158" y="58082"/>
                  </a:lnTo>
                  <a:lnTo>
                    <a:pt x="36563" y="57994"/>
                  </a:lnTo>
                  <a:lnTo>
                    <a:pt x="36953" y="57888"/>
                  </a:lnTo>
                  <a:lnTo>
                    <a:pt x="37335" y="57773"/>
                  </a:lnTo>
                  <a:lnTo>
                    <a:pt x="37710" y="57641"/>
                  </a:lnTo>
                  <a:lnTo>
                    <a:pt x="38078" y="57492"/>
                  </a:lnTo>
                  <a:lnTo>
                    <a:pt x="38430" y="57324"/>
                  </a:lnTo>
                  <a:lnTo>
                    <a:pt x="38775" y="57148"/>
                  </a:lnTo>
                  <a:lnTo>
                    <a:pt x="39113" y="56955"/>
                  </a:lnTo>
                  <a:lnTo>
                    <a:pt x="39435" y="56743"/>
                  </a:lnTo>
                  <a:lnTo>
                    <a:pt x="39750" y="56515"/>
                  </a:lnTo>
                  <a:lnTo>
                    <a:pt x="40050" y="56277"/>
                  </a:lnTo>
                  <a:lnTo>
                    <a:pt x="40343" y="56021"/>
                  </a:lnTo>
                  <a:lnTo>
                    <a:pt x="40620" y="55757"/>
                  </a:lnTo>
                  <a:lnTo>
                    <a:pt x="40890" y="55476"/>
                  </a:lnTo>
                  <a:lnTo>
                    <a:pt x="41145" y="55176"/>
                  </a:lnTo>
                  <a:lnTo>
                    <a:pt x="41385" y="54868"/>
                  </a:lnTo>
                  <a:lnTo>
                    <a:pt x="41618" y="54542"/>
                  </a:lnTo>
                  <a:lnTo>
                    <a:pt x="41843" y="54199"/>
                  </a:lnTo>
                  <a:lnTo>
                    <a:pt x="42045" y="53847"/>
                  </a:lnTo>
                  <a:lnTo>
                    <a:pt x="42240" y="53486"/>
                  </a:lnTo>
                  <a:lnTo>
                    <a:pt x="42420" y="53107"/>
                  </a:lnTo>
                  <a:lnTo>
                    <a:pt x="42585" y="52711"/>
                  </a:lnTo>
                  <a:lnTo>
                    <a:pt x="42743" y="52306"/>
                  </a:lnTo>
                  <a:lnTo>
                    <a:pt x="42878" y="51892"/>
                  </a:lnTo>
                  <a:lnTo>
                    <a:pt x="43005" y="51461"/>
                  </a:lnTo>
                  <a:lnTo>
                    <a:pt x="43118" y="51021"/>
                  </a:lnTo>
                  <a:lnTo>
                    <a:pt x="43215" y="50563"/>
                  </a:lnTo>
                  <a:lnTo>
                    <a:pt x="43298" y="50096"/>
                  </a:lnTo>
                  <a:lnTo>
                    <a:pt x="43350" y="49779"/>
                  </a:lnTo>
                  <a:lnTo>
                    <a:pt x="43388" y="49462"/>
                  </a:lnTo>
                  <a:lnTo>
                    <a:pt x="43425" y="49137"/>
                  </a:lnTo>
                  <a:lnTo>
                    <a:pt x="43448" y="48820"/>
                  </a:lnTo>
                  <a:lnTo>
                    <a:pt x="43470" y="48494"/>
                  </a:lnTo>
                  <a:lnTo>
                    <a:pt x="43493" y="48168"/>
                  </a:lnTo>
                  <a:lnTo>
                    <a:pt x="43500" y="47842"/>
                  </a:lnTo>
                  <a:lnTo>
                    <a:pt x="43508" y="47526"/>
                  </a:lnTo>
                  <a:lnTo>
                    <a:pt x="43508" y="47191"/>
                  </a:lnTo>
                  <a:lnTo>
                    <a:pt x="43508" y="46865"/>
                  </a:lnTo>
                  <a:lnTo>
                    <a:pt x="43500" y="46539"/>
                  </a:lnTo>
                  <a:lnTo>
                    <a:pt x="43493" y="46214"/>
                  </a:lnTo>
                  <a:lnTo>
                    <a:pt x="43463" y="45571"/>
                  </a:lnTo>
                  <a:lnTo>
                    <a:pt x="43425" y="44928"/>
                  </a:lnTo>
                  <a:lnTo>
                    <a:pt x="43410" y="44620"/>
                  </a:lnTo>
                  <a:lnTo>
                    <a:pt x="43410" y="44347"/>
                  </a:lnTo>
                  <a:lnTo>
                    <a:pt x="43418" y="44224"/>
                  </a:lnTo>
                  <a:lnTo>
                    <a:pt x="43425" y="44101"/>
                  </a:lnTo>
                  <a:lnTo>
                    <a:pt x="43440" y="43986"/>
                  </a:lnTo>
                  <a:lnTo>
                    <a:pt x="43463" y="43872"/>
                  </a:lnTo>
                  <a:lnTo>
                    <a:pt x="43478" y="43775"/>
                  </a:lnTo>
                  <a:lnTo>
                    <a:pt x="43508" y="43678"/>
                  </a:lnTo>
                  <a:lnTo>
                    <a:pt x="43538" y="43581"/>
                  </a:lnTo>
                  <a:lnTo>
                    <a:pt x="43568" y="43502"/>
                  </a:lnTo>
                  <a:lnTo>
                    <a:pt x="43605" y="43423"/>
                  </a:lnTo>
                  <a:lnTo>
                    <a:pt x="43650" y="43352"/>
                  </a:lnTo>
                  <a:lnTo>
                    <a:pt x="43695" y="43282"/>
                  </a:lnTo>
                  <a:lnTo>
                    <a:pt x="43748" y="43220"/>
                  </a:lnTo>
                  <a:lnTo>
                    <a:pt x="43800" y="43167"/>
                  </a:lnTo>
                  <a:lnTo>
                    <a:pt x="43860" y="43115"/>
                  </a:lnTo>
                  <a:lnTo>
                    <a:pt x="43920" y="43071"/>
                  </a:lnTo>
                  <a:lnTo>
                    <a:pt x="43988" y="43027"/>
                  </a:lnTo>
                  <a:lnTo>
                    <a:pt x="44063" y="43000"/>
                  </a:lnTo>
                  <a:lnTo>
                    <a:pt x="44138" y="42965"/>
                  </a:lnTo>
                  <a:lnTo>
                    <a:pt x="44220" y="42947"/>
                  </a:lnTo>
                  <a:lnTo>
                    <a:pt x="44303" y="42930"/>
                  </a:lnTo>
                  <a:lnTo>
                    <a:pt x="44393" y="42912"/>
                  </a:lnTo>
                  <a:lnTo>
                    <a:pt x="44490" y="42903"/>
                  </a:lnTo>
                  <a:lnTo>
                    <a:pt x="44588" y="42903"/>
                  </a:lnTo>
                  <a:lnTo>
                    <a:pt x="44693" y="42912"/>
                  </a:lnTo>
                  <a:lnTo>
                    <a:pt x="44918" y="42930"/>
                  </a:lnTo>
                  <a:lnTo>
                    <a:pt x="45165" y="42965"/>
                  </a:lnTo>
                  <a:lnTo>
                    <a:pt x="45503" y="43027"/>
                  </a:lnTo>
                  <a:lnTo>
                    <a:pt x="45825" y="43053"/>
                  </a:lnTo>
                  <a:lnTo>
                    <a:pt x="46140" y="43053"/>
                  </a:lnTo>
                  <a:lnTo>
                    <a:pt x="46433" y="43035"/>
                  </a:lnTo>
                  <a:lnTo>
                    <a:pt x="46718" y="42991"/>
                  </a:lnTo>
                  <a:lnTo>
                    <a:pt x="46988" y="42930"/>
                  </a:lnTo>
                  <a:lnTo>
                    <a:pt x="47243" y="42842"/>
                  </a:lnTo>
                  <a:lnTo>
                    <a:pt x="47483" y="42736"/>
                  </a:lnTo>
                  <a:lnTo>
                    <a:pt x="47708" y="42604"/>
                  </a:lnTo>
                  <a:lnTo>
                    <a:pt x="47918" y="42463"/>
                  </a:lnTo>
                  <a:lnTo>
                    <a:pt x="48113" y="42305"/>
                  </a:lnTo>
                  <a:lnTo>
                    <a:pt x="48293" y="42120"/>
                  </a:lnTo>
                  <a:lnTo>
                    <a:pt x="48458" y="41935"/>
                  </a:lnTo>
                  <a:lnTo>
                    <a:pt x="48608" y="41724"/>
                  </a:lnTo>
                  <a:lnTo>
                    <a:pt x="48735" y="41503"/>
                  </a:lnTo>
                  <a:lnTo>
                    <a:pt x="48855" y="41275"/>
                  </a:lnTo>
                  <a:lnTo>
                    <a:pt x="48953" y="41028"/>
                  </a:lnTo>
                  <a:lnTo>
                    <a:pt x="49028" y="40773"/>
                  </a:lnTo>
                  <a:lnTo>
                    <a:pt x="49095" y="40509"/>
                  </a:lnTo>
                  <a:lnTo>
                    <a:pt x="49140" y="40236"/>
                  </a:lnTo>
                  <a:lnTo>
                    <a:pt x="49170" y="39954"/>
                  </a:lnTo>
                  <a:lnTo>
                    <a:pt x="49178" y="39663"/>
                  </a:lnTo>
                  <a:lnTo>
                    <a:pt x="49170" y="39373"/>
                  </a:lnTo>
                  <a:lnTo>
                    <a:pt x="49140" y="39074"/>
                  </a:lnTo>
                  <a:lnTo>
                    <a:pt x="49095" y="38774"/>
                  </a:lnTo>
                  <a:lnTo>
                    <a:pt x="49035" y="38466"/>
                  </a:lnTo>
                  <a:lnTo>
                    <a:pt x="48953" y="38167"/>
                  </a:lnTo>
                  <a:lnTo>
                    <a:pt x="48848" y="37859"/>
                  </a:lnTo>
                  <a:lnTo>
                    <a:pt x="48720" y="37550"/>
                  </a:lnTo>
                  <a:lnTo>
                    <a:pt x="48578" y="37242"/>
                  </a:lnTo>
                  <a:lnTo>
                    <a:pt x="48420" y="36943"/>
                  </a:lnTo>
                  <a:lnTo>
                    <a:pt x="48233" y="36644"/>
                  </a:lnTo>
                  <a:close/>
                  <a:moveTo>
                    <a:pt x="22628" y="34443"/>
                  </a:moveTo>
                  <a:lnTo>
                    <a:pt x="22433" y="34575"/>
                  </a:lnTo>
                  <a:lnTo>
                    <a:pt x="22245" y="34707"/>
                  </a:lnTo>
                  <a:lnTo>
                    <a:pt x="22080" y="34848"/>
                  </a:lnTo>
                  <a:lnTo>
                    <a:pt x="21923" y="34997"/>
                  </a:lnTo>
                  <a:lnTo>
                    <a:pt x="21780" y="35156"/>
                  </a:lnTo>
                  <a:lnTo>
                    <a:pt x="21653" y="35314"/>
                  </a:lnTo>
                  <a:lnTo>
                    <a:pt x="21593" y="35402"/>
                  </a:lnTo>
                  <a:lnTo>
                    <a:pt x="21533" y="35481"/>
                  </a:lnTo>
                  <a:lnTo>
                    <a:pt x="21488" y="35578"/>
                  </a:lnTo>
                  <a:lnTo>
                    <a:pt x="21435" y="35666"/>
                  </a:lnTo>
                  <a:lnTo>
                    <a:pt x="21398" y="35754"/>
                  </a:lnTo>
                  <a:lnTo>
                    <a:pt x="21353" y="35851"/>
                  </a:lnTo>
                  <a:lnTo>
                    <a:pt x="21323" y="35957"/>
                  </a:lnTo>
                  <a:lnTo>
                    <a:pt x="21285" y="36054"/>
                  </a:lnTo>
                  <a:lnTo>
                    <a:pt x="21263" y="36159"/>
                  </a:lnTo>
                  <a:lnTo>
                    <a:pt x="21240" y="36265"/>
                  </a:lnTo>
                  <a:lnTo>
                    <a:pt x="21218" y="36371"/>
                  </a:lnTo>
                  <a:lnTo>
                    <a:pt x="21203" y="36485"/>
                  </a:lnTo>
                  <a:lnTo>
                    <a:pt x="21195" y="36600"/>
                  </a:lnTo>
                  <a:lnTo>
                    <a:pt x="21188" y="36714"/>
                  </a:lnTo>
                  <a:lnTo>
                    <a:pt x="21188" y="36837"/>
                  </a:lnTo>
                  <a:lnTo>
                    <a:pt x="21188" y="36961"/>
                  </a:lnTo>
                  <a:lnTo>
                    <a:pt x="21195" y="37084"/>
                  </a:lnTo>
                  <a:lnTo>
                    <a:pt x="21210" y="37216"/>
                  </a:lnTo>
                  <a:lnTo>
                    <a:pt x="21225" y="37348"/>
                  </a:lnTo>
                  <a:lnTo>
                    <a:pt x="21248" y="37489"/>
                  </a:lnTo>
                  <a:lnTo>
                    <a:pt x="21278" y="37718"/>
                  </a:lnTo>
                  <a:lnTo>
                    <a:pt x="21308" y="37929"/>
                  </a:lnTo>
                  <a:lnTo>
                    <a:pt x="21330" y="38140"/>
                  </a:lnTo>
                  <a:lnTo>
                    <a:pt x="21345" y="38343"/>
                  </a:lnTo>
                  <a:lnTo>
                    <a:pt x="21353" y="38528"/>
                  </a:lnTo>
                  <a:lnTo>
                    <a:pt x="21353" y="38713"/>
                  </a:lnTo>
                  <a:lnTo>
                    <a:pt x="21353" y="38880"/>
                  </a:lnTo>
                  <a:lnTo>
                    <a:pt x="21338" y="39038"/>
                  </a:lnTo>
                  <a:lnTo>
                    <a:pt x="21315" y="39197"/>
                  </a:lnTo>
                  <a:lnTo>
                    <a:pt x="21293" y="39338"/>
                  </a:lnTo>
                  <a:lnTo>
                    <a:pt x="21255" y="39470"/>
                  </a:lnTo>
                  <a:lnTo>
                    <a:pt x="21218" y="39593"/>
                  </a:lnTo>
                  <a:lnTo>
                    <a:pt x="21165" y="39707"/>
                  </a:lnTo>
                  <a:lnTo>
                    <a:pt x="21113" y="39822"/>
                  </a:lnTo>
                  <a:lnTo>
                    <a:pt x="21045" y="39919"/>
                  </a:lnTo>
                  <a:lnTo>
                    <a:pt x="20978" y="40007"/>
                  </a:lnTo>
                  <a:lnTo>
                    <a:pt x="20895" y="40086"/>
                  </a:lnTo>
                  <a:lnTo>
                    <a:pt x="20813" y="40156"/>
                  </a:lnTo>
                  <a:lnTo>
                    <a:pt x="20723" y="40218"/>
                  </a:lnTo>
                  <a:lnTo>
                    <a:pt x="20618" y="40271"/>
                  </a:lnTo>
                  <a:lnTo>
                    <a:pt x="20513" y="40315"/>
                  </a:lnTo>
                  <a:lnTo>
                    <a:pt x="20393" y="40350"/>
                  </a:lnTo>
                  <a:lnTo>
                    <a:pt x="20273" y="40377"/>
                  </a:lnTo>
                  <a:lnTo>
                    <a:pt x="20145" y="40394"/>
                  </a:lnTo>
                  <a:lnTo>
                    <a:pt x="20003" y="40403"/>
                  </a:lnTo>
                  <a:lnTo>
                    <a:pt x="19860" y="40403"/>
                  </a:lnTo>
                  <a:lnTo>
                    <a:pt x="19703" y="40403"/>
                  </a:lnTo>
                  <a:lnTo>
                    <a:pt x="19545" y="40385"/>
                  </a:lnTo>
                  <a:lnTo>
                    <a:pt x="19373" y="40359"/>
                  </a:lnTo>
                  <a:lnTo>
                    <a:pt x="19193" y="40333"/>
                  </a:lnTo>
                  <a:lnTo>
                    <a:pt x="19005" y="40289"/>
                  </a:lnTo>
                  <a:lnTo>
                    <a:pt x="18818" y="40245"/>
                  </a:lnTo>
                  <a:lnTo>
                    <a:pt x="18690" y="40192"/>
                  </a:lnTo>
                  <a:lnTo>
                    <a:pt x="18563" y="40130"/>
                  </a:lnTo>
                  <a:lnTo>
                    <a:pt x="18450" y="40060"/>
                  </a:lnTo>
                  <a:lnTo>
                    <a:pt x="18338" y="39998"/>
                  </a:lnTo>
                  <a:lnTo>
                    <a:pt x="18023" y="40156"/>
                  </a:lnTo>
                  <a:lnTo>
                    <a:pt x="17715" y="40306"/>
                  </a:lnTo>
                  <a:lnTo>
                    <a:pt x="17565" y="40385"/>
                  </a:lnTo>
                  <a:lnTo>
                    <a:pt x="17423" y="40465"/>
                  </a:lnTo>
                  <a:lnTo>
                    <a:pt x="17273" y="40553"/>
                  </a:lnTo>
                  <a:lnTo>
                    <a:pt x="17138" y="40650"/>
                  </a:lnTo>
                  <a:lnTo>
                    <a:pt x="16995" y="40755"/>
                  </a:lnTo>
                  <a:lnTo>
                    <a:pt x="16868" y="40861"/>
                  </a:lnTo>
                  <a:lnTo>
                    <a:pt x="16740" y="40984"/>
                  </a:lnTo>
                  <a:lnTo>
                    <a:pt x="16620" y="41125"/>
                  </a:lnTo>
                  <a:lnTo>
                    <a:pt x="16508" y="41275"/>
                  </a:lnTo>
                  <a:lnTo>
                    <a:pt x="16403" y="41442"/>
                  </a:lnTo>
                  <a:lnTo>
                    <a:pt x="16358" y="41530"/>
                  </a:lnTo>
                  <a:lnTo>
                    <a:pt x="16313" y="41627"/>
                  </a:lnTo>
                  <a:lnTo>
                    <a:pt x="16268" y="41732"/>
                  </a:lnTo>
                  <a:lnTo>
                    <a:pt x="16223" y="41838"/>
                  </a:lnTo>
                  <a:lnTo>
                    <a:pt x="16163" y="41970"/>
                  </a:lnTo>
                  <a:lnTo>
                    <a:pt x="16103" y="42102"/>
                  </a:lnTo>
                  <a:lnTo>
                    <a:pt x="16035" y="42225"/>
                  </a:lnTo>
                  <a:lnTo>
                    <a:pt x="15960" y="42331"/>
                  </a:lnTo>
                  <a:lnTo>
                    <a:pt x="15885" y="42437"/>
                  </a:lnTo>
                  <a:lnTo>
                    <a:pt x="15810" y="42534"/>
                  </a:lnTo>
                  <a:lnTo>
                    <a:pt x="15728" y="42613"/>
                  </a:lnTo>
                  <a:lnTo>
                    <a:pt x="15645" y="42692"/>
                  </a:lnTo>
                  <a:lnTo>
                    <a:pt x="15563" y="42754"/>
                  </a:lnTo>
                  <a:lnTo>
                    <a:pt x="15473" y="42815"/>
                  </a:lnTo>
                  <a:lnTo>
                    <a:pt x="15383" y="42859"/>
                  </a:lnTo>
                  <a:lnTo>
                    <a:pt x="15293" y="42903"/>
                  </a:lnTo>
                  <a:lnTo>
                    <a:pt x="15195" y="42930"/>
                  </a:lnTo>
                  <a:lnTo>
                    <a:pt x="15105" y="42947"/>
                  </a:lnTo>
                  <a:lnTo>
                    <a:pt x="15008" y="42965"/>
                  </a:lnTo>
                  <a:lnTo>
                    <a:pt x="14910" y="42965"/>
                  </a:lnTo>
                  <a:lnTo>
                    <a:pt x="14813" y="42965"/>
                  </a:lnTo>
                  <a:lnTo>
                    <a:pt x="14715" y="42947"/>
                  </a:lnTo>
                  <a:lnTo>
                    <a:pt x="14625" y="42930"/>
                  </a:lnTo>
                  <a:lnTo>
                    <a:pt x="14528" y="42895"/>
                  </a:lnTo>
                  <a:lnTo>
                    <a:pt x="14430" y="42851"/>
                  </a:lnTo>
                  <a:lnTo>
                    <a:pt x="14340" y="42807"/>
                  </a:lnTo>
                  <a:lnTo>
                    <a:pt x="14243" y="42745"/>
                  </a:lnTo>
                  <a:lnTo>
                    <a:pt x="14153" y="42683"/>
                  </a:lnTo>
                  <a:lnTo>
                    <a:pt x="14070" y="42604"/>
                  </a:lnTo>
                  <a:lnTo>
                    <a:pt x="13980" y="42525"/>
                  </a:lnTo>
                  <a:lnTo>
                    <a:pt x="13898" y="42428"/>
                  </a:lnTo>
                  <a:lnTo>
                    <a:pt x="13815" y="42331"/>
                  </a:lnTo>
                  <a:lnTo>
                    <a:pt x="13740" y="42217"/>
                  </a:lnTo>
                  <a:lnTo>
                    <a:pt x="13665" y="42102"/>
                  </a:lnTo>
                  <a:lnTo>
                    <a:pt x="13590" y="41979"/>
                  </a:lnTo>
                  <a:lnTo>
                    <a:pt x="13523" y="41838"/>
                  </a:lnTo>
                  <a:lnTo>
                    <a:pt x="13388" y="41574"/>
                  </a:lnTo>
                  <a:lnTo>
                    <a:pt x="13253" y="41327"/>
                  </a:lnTo>
                  <a:lnTo>
                    <a:pt x="13185" y="41213"/>
                  </a:lnTo>
                  <a:lnTo>
                    <a:pt x="13110" y="41099"/>
                  </a:lnTo>
                  <a:lnTo>
                    <a:pt x="13035" y="40993"/>
                  </a:lnTo>
                  <a:lnTo>
                    <a:pt x="12960" y="40896"/>
                  </a:lnTo>
                  <a:lnTo>
                    <a:pt x="12885" y="40799"/>
                  </a:lnTo>
                  <a:lnTo>
                    <a:pt x="12810" y="40711"/>
                  </a:lnTo>
                  <a:lnTo>
                    <a:pt x="12728" y="40623"/>
                  </a:lnTo>
                  <a:lnTo>
                    <a:pt x="12645" y="40544"/>
                  </a:lnTo>
                  <a:lnTo>
                    <a:pt x="12563" y="40473"/>
                  </a:lnTo>
                  <a:lnTo>
                    <a:pt x="12473" y="40403"/>
                  </a:lnTo>
                  <a:lnTo>
                    <a:pt x="12383" y="40341"/>
                  </a:lnTo>
                  <a:lnTo>
                    <a:pt x="12293" y="40289"/>
                  </a:lnTo>
                  <a:lnTo>
                    <a:pt x="12203" y="40236"/>
                  </a:lnTo>
                  <a:lnTo>
                    <a:pt x="12105" y="40192"/>
                  </a:lnTo>
                  <a:lnTo>
                    <a:pt x="12008" y="40156"/>
                  </a:lnTo>
                  <a:lnTo>
                    <a:pt x="11903" y="40121"/>
                  </a:lnTo>
                  <a:lnTo>
                    <a:pt x="11798" y="40095"/>
                  </a:lnTo>
                  <a:lnTo>
                    <a:pt x="11693" y="40077"/>
                  </a:lnTo>
                  <a:lnTo>
                    <a:pt x="11580" y="40068"/>
                  </a:lnTo>
                  <a:lnTo>
                    <a:pt x="11468" y="40060"/>
                  </a:lnTo>
                  <a:lnTo>
                    <a:pt x="11355" y="40060"/>
                  </a:lnTo>
                  <a:lnTo>
                    <a:pt x="11235" y="40068"/>
                  </a:lnTo>
                  <a:lnTo>
                    <a:pt x="11108" y="40077"/>
                  </a:lnTo>
                  <a:lnTo>
                    <a:pt x="10980" y="40095"/>
                  </a:lnTo>
                  <a:lnTo>
                    <a:pt x="10853" y="40130"/>
                  </a:lnTo>
                  <a:lnTo>
                    <a:pt x="10718" y="40156"/>
                  </a:lnTo>
                  <a:lnTo>
                    <a:pt x="10583" y="40200"/>
                  </a:lnTo>
                  <a:lnTo>
                    <a:pt x="10440" y="40253"/>
                  </a:lnTo>
                  <a:lnTo>
                    <a:pt x="10305" y="40289"/>
                  </a:lnTo>
                  <a:lnTo>
                    <a:pt x="10178" y="40324"/>
                  </a:lnTo>
                  <a:lnTo>
                    <a:pt x="10058" y="40341"/>
                  </a:lnTo>
                  <a:lnTo>
                    <a:pt x="9930" y="40359"/>
                  </a:lnTo>
                  <a:lnTo>
                    <a:pt x="9818" y="40359"/>
                  </a:lnTo>
                  <a:lnTo>
                    <a:pt x="9698" y="40350"/>
                  </a:lnTo>
                  <a:lnTo>
                    <a:pt x="9585" y="40324"/>
                  </a:lnTo>
                  <a:lnTo>
                    <a:pt x="9480" y="40297"/>
                  </a:lnTo>
                  <a:lnTo>
                    <a:pt x="9368" y="40262"/>
                  </a:lnTo>
                  <a:lnTo>
                    <a:pt x="9270" y="40218"/>
                  </a:lnTo>
                  <a:lnTo>
                    <a:pt x="9173" y="40165"/>
                  </a:lnTo>
                  <a:lnTo>
                    <a:pt x="9083" y="40112"/>
                  </a:lnTo>
                  <a:lnTo>
                    <a:pt x="8993" y="40042"/>
                  </a:lnTo>
                  <a:lnTo>
                    <a:pt x="8910" y="39963"/>
                  </a:lnTo>
                  <a:lnTo>
                    <a:pt x="8828" y="39884"/>
                  </a:lnTo>
                  <a:lnTo>
                    <a:pt x="8753" y="39796"/>
                  </a:lnTo>
                  <a:lnTo>
                    <a:pt x="8685" y="39699"/>
                  </a:lnTo>
                  <a:lnTo>
                    <a:pt x="8625" y="39602"/>
                  </a:lnTo>
                  <a:lnTo>
                    <a:pt x="8573" y="39496"/>
                  </a:lnTo>
                  <a:lnTo>
                    <a:pt x="8520" y="39382"/>
                  </a:lnTo>
                  <a:lnTo>
                    <a:pt x="8475" y="39267"/>
                  </a:lnTo>
                  <a:lnTo>
                    <a:pt x="8438" y="39144"/>
                  </a:lnTo>
                  <a:lnTo>
                    <a:pt x="8408" y="39012"/>
                  </a:lnTo>
                  <a:lnTo>
                    <a:pt x="8378" y="38880"/>
                  </a:lnTo>
                  <a:lnTo>
                    <a:pt x="8363" y="38748"/>
                  </a:lnTo>
                  <a:lnTo>
                    <a:pt x="8355" y="38607"/>
                  </a:lnTo>
                  <a:lnTo>
                    <a:pt x="8348" y="38466"/>
                  </a:lnTo>
                  <a:lnTo>
                    <a:pt x="8355" y="38325"/>
                  </a:lnTo>
                  <a:lnTo>
                    <a:pt x="8370" y="38176"/>
                  </a:lnTo>
                  <a:lnTo>
                    <a:pt x="8385" y="38026"/>
                  </a:lnTo>
                  <a:lnTo>
                    <a:pt x="8415" y="37867"/>
                  </a:lnTo>
                  <a:lnTo>
                    <a:pt x="8453" y="37718"/>
                  </a:lnTo>
                  <a:lnTo>
                    <a:pt x="8490" y="37568"/>
                  </a:lnTo>
                  <a:lnTo>
                    <a:pt x="8520" y="37427"/>
                  </a:lnTo>
                  <a:lnTo>
                    <a:pt x="8550" y="37295"/>
                  </a:lnTo>
                  <a:lnTo>
                    <a:pt x="8573" y="37154"/>
                  </a:lnTo>
                  <a:lnTo>
                    <a:pt x="8588" y="37022"/>
                  </a:lnTo>
                  <a:lnTo>
                    <a:pt x="8603" y="36899"/>
                  </a:lnTo>
                  <a:lnTo>
                    <a:pt x="8610" y="36767"/>
                  </a:lnTo>
                  <a:lnTo>
                    <a:pt x="8610" y="36644"/>
                  </a:lnTo>
                  <a:lnTo>
                    <a:pt x="8610" y="36520"/>
                  </a:lnTo>
                  <a:lnTo>
                    <a:pt x="8603" y="36406"/>
                  </a:lnTo>
                  <a:lnTo>
                    <a:pt x="8588" y="36291"/>
                  </a:lnTo>
                  <a:lnTo>
                    <a:pt x="8573" y="36177"/>
                  </a:lnTo>
                  <a:lnTo>
                    <a:pt x="8558" y="36063"/>
                  </a:lnTo>
                  <a:lnTo>
                    <a:pt x="8528" y="35957"/>
                  </a:lnTo>
                  <a:lnTo>
                    <a:pt x="8498" y="35842"/>
                  </a:lnTo>
                  <a:lnTo>
                    <a:pt x="8468" y="35746"/>
                  </a:lnTo>
                  <a:lnTo>
                    <a:pt x="8423" y="35640"/>
                  </a:lnTo>
                  <a:lnTo>
                    <a:pt x="8385" y="35543"/>
                  </a:lnTo>
                  <a:lnTo>
                    <a:pt x="8333" y="35446"/>
                  </a:lnTo>
                  <a:lnTo>
                    <a:pt x="8280" y="35349"/>
                  </a:lnTo>
                  <a:lnTo>
                    <a:pt x="8228" y="35253"/>
                  </a:lnTo>
                  <a:lnTo>
                    <a:pt x="8160" y="35165"/>
                  </a:lnTo>
                  <a:lnTo>
                    <a:pt x="8100" y="35068"/>
                  </a:lnTo>
                  <a:lnTo>
                    <a:pt x="8025" y="34980"/>
                  </a:lnTo>
                  <a:lnTo>
                    <a:pt x="7950" y="34900"/>
                  </a:lnTo>
                  <a:lnTo>
                    <a:pt x="7875" y="34812"/>
                  </a:lnTo>
                  <a:lnTo>
                    <a:pt x="7793" y="34733"/>
                  </a:lnTo>
                  <a:lnTo>
                    <a:pt x="7703" y="34654"/>
                  </a:lnTo>
                  <a:lnTo>
                    <a:pt x="7515" y="34495"/>
                  </a:lnTo>
                  <a:lnTo>
                    <a:pt x="7313" y="34346"/>
                  </a:lnTo>
                  <a:lnTo>
                    <a:pt x="7178" y="34249"/>
                  </a:lnTo>
                  <a:lnTo>
                    <a:pt x="7050" y="34152"/>
                  </a:lnTo>
                  <a:lnTo>
                    <a:pt x="6930" y="34046"/>
                  </a:lnTo>
                  <a:lnTo>
                    <a:pt x="6825" y="33941"/>
                  </a:lnTo>
                  <a:lnTo>
                    <a:pt x="6728" y="33844"/>
                  </a:lnTo>
                  <a:lnTo>
                    <a:pt x="6630" y="33729"/>
                  </a:lnTo>
                  <a:lnTo>
                    <a:pt x="6548" y="33624"/>
                  </a:lnTo>
                  <a:lnTo>
                    <a:pt x="6473" y="33509"/>
                  </a:lnTo>
                  <a:lnTo>
                    <a:pt x="6405" y="33395"/>
                  </a:lnTo>
                  <a:lnTo>
                    <a:pt x="6353" y="33289"/>
                  </a:lnTo>
                  <a:lnTo>
                    <a:pt x="6300" y="33175"/>
                  </a:lnTo>
                  <a:lnTo>
                    <a:pt x="6263" y="33052"/>
                  </a:lnTo>
                  <a:lnTo>
                    <a:pt x="6225" y="32937"/>
                  </a:lnTo>
                  <a:lnTo>
                    <a:pt x="6203" y="32823"/>
                  </a:lnTo>
                  <a:lnTo>
                    <a:pt x="6188" y="32708"/>
                  </a:lnTo>
                  <a:lnTo>
                    <a:pt x="6180" y="32594"/>
                  </a:lnTo>
                  <a:lnTo>
                    <a:pt x="6180" y="32470"/>
                  </a:lnTo>
                  <a:lnTo>
                    <a:pt x="6195" y="32356"/>
                  </a:lnTo>
                  <a:lnTo>
                    <a:pt x="6210" y="32242"/>
                  </a:lnTo>
                  <a:lnTo>
                    <a:pt x="6240" y="32127"/>
                  </a:lnTo>
                  <a:lnTo>
                    <a:pt x="6270" y="32013"/>
                  </a:lnTo>
                  <a:lnTo>
                    <a:pt x="6315" y="31898"/>
                  </a:lnTo>
                  <a:lnTo>
                    <a:pt x="6368" y="31793"/>
                  </a:lnTo>
                  <a:lnTo>
                    <a:pt x="6435" y="31678"/>
                  </a:lnTo>
                  <a:lnTo>
                    <a:pt x="6503" y="31572"/>
                  </a:lnTo>
                  <a:lnTo>
                    <a:pt x="6578" y="31467"/>
                  </a:lnTo>
                  <a:lnTo>
                    <a:pt x="6668" y="31361"/>
                  </a:lnTo>
                  <a:lnTo>
                    <a:pt x="6765" y="31256"/>
                  </a:lnTo>
                  <a:lnTo>
                    <a:pt x="6870" y="31159"/>
                  </a:lnTo>
                  <a:lnTo>
                    <a:pt x="6983" y="31062"/>
                  </a:lnTo>
                  <a:lnTo>
                    <a:pt x="7103" y="30965"/>
                  </a:lnTo>
                  <a:lnTo>
                    <a:pt x="7238" y="30877"/>
                  </a:lnTo>
                  <a:lnTo>
                    <a:pt x="7448" y="30736"/>
                  </a:lnTo>
                  <a:lnTo>
                    <a:pt x="7635" y="30578"/>
                  </a:lnTo>
                  <a:lnTo>
                    <a:pt x="7815" y="30428"/>
                  </a:lnTo>
                  <a:lnTo>
                    <a:pt x="7973" y="30261"/>
                  </a:lnTo>
                  <a:lnTo>
                    <a:pt x="8048" y="30181"/>
                  </a:lnTo>
                  <a:lnTo>
                    <a:pt x="8115" y="30093"/>
                  </a:lnTo>
                  <a:lnTo>
                    <a:pt x="8175" y="30005"/>
                  </a:lnTo>
                  <a:lnTo>
                    <a:pt x="8235" y="29917"/>
                  </a:lnTo>
                  <a:lnTo>
                    <a:pt x="8295" y="29820"/>
                  </a:lnTo>
                  <a:lnTo>
                    <a:pt x="8348" y="29724"/>
                  </a:lnTo>
                  <a:lnTo>
                    <a:pt x="8393" y="29627"/>
                  </a:lnTo>
                  <a:lnTo>
                    <a:pt x="8430" y="29530"/>
                  </a:lnTo>
                  <a:lnTo>
                    <a:pt x="8475" y="29433"/>
                  </a:lnTo>
                  <a:lnTo>
                    <a:pt x="8505" y="29327"/>
                  </a:lnTo>
                  <a:lnTo>
                    <a:pt x="8535" y="29222"/>
                  </a:lnTo>
                  <a:lnTo>
                    <a:pt x="8558" y="29116"/>
                  </a:lnTo>
                  <a:lnTo>
                    <a:pt x="8573" y="29002"/>
                  </a:lnTo>
                  <a:lnTo>
                    <a:pt x="8588" y="28887"/>
                  </a:lnTo>
                  <a:lnTo>
                    <a:pt x="8603" y="28773"/>
                  </a:lnTo>
                  <a:lnTo>
                    <a:pt x="8603" y="28650"/>
                  </a:lnTo>
                  <a:lnTo>
                    <a:pt x="8603" y="28526"/>
                  </a:lnTo>
                  <a:lnTo>
                    <a:pt x="8603" y="28403"/>
                  </a:lnTo>
                  <a:lnTo>
                    <a:pt x="8588" y="28271"/>
                  </a:lnTo>
                  <a:lnTo>
                    <a:pt x="8573" y="28139"/>
                  </a:lnTo>
                  <a:lnTo>
                    <a:pt x="8558" y="28007"/>
                  </a:lnTo>
                  <a:lnTo>
                    <a:pt x="8528" y="27866"/>
                  </a:lnTo>
                  <a:lnTo>
                    <a:pt x="8498" y="27725"/>
                  </a:lnTo>
                  <a:lnTo>
                    <a:pt x="8468" y="27575"/>
                  </a:lnTo>
                  <a:lnTo>
                    <a:pt x="8423" y="27408"/>
                  </a:lnTo>
                  <a:lnTo>
                    <a:pt x="8393" y="27241"/>
                  </a:lnTo>
                  <a:lnTo>
                    <a:pt x="8370" y="27082"/>
                  </a:lnTo>
                  <a:lnTo>
                    <a:pt x="8355" y="26924"/>
                  </a:lnTo>
                  <a:lnTo>
                    <a:pt x="8348" y="26774"/>
                  </a:lnTo>
                  <a:lnTo>
                    <a:pt x="8348" y="26625"/>
                  </a:lnTo>
                  <a:lnTo>
                    <a:pt x="8355" y="26484"/>
                  </a:lnTo>
                  <a:lnTo>
                    <a:pt x="8370" y="26352"/>
                  </a:lnTo>
                  <a:lnTo>
                    <a:pt x="8393" y="26220"/>
                  </a:lnTo>
                  <a:lnTo>
                    <a:pt x="8415" y="26096"/>
                  </a:lnTo>
                  <a:lnTo>
                    <a:pt x="8453" y="25973"/>
                  </a:lnTo>
                  <a:lnTo>
                    <a:pt x="8498" y="25859"/>
                  </a:lnTo>
                  <a:lnTo>
                    <a:pt x="8543" y="25753"/>
                  </a:lnTo>
                  <a:lnTo>
                    <a:pt x="8603" y="25647"/>
                  </a:lnTo>
                  <a:lnTo>
                    <a:pt x="8663" y="25550"/>
                  </a:lnTo>
                  <a:lnTo>
                    <a:pt x="8730" y="25462"/>
                  </a:lnTo>
                  <a:lnTo>
                    <a:pt x="8805" y="25383"/>
                  </a:lnTo>
                  <a:lnTo>
                    <a:pt x="8880" y="25304"/>
                  </a:lnTo>
                  <a:lnTo>
                    <a:pt x="8970" y="25242"/>
                  </a:lnTo>
                  <a:lnTo>
                    <a:pt x="9060" y="25181"/>
                  </a:lnTo>
                  <a:lnTo>
                    <a:pt x="9150" y="25128"/>
                  </a:lnTo>
                  <a:lnTo>
                    <a:pt x="9255" y="25084"/>
                  </a:lnTo>
                  <a:lnTo>
                    <a:pt x="9360" y="25040"/>
                  </a:lnTo>
                  <a:lnTo>
                    <a:pt x="9473" y="25013"/>
                  </a:lnTo>
                  <a:lnTo>
                    <a:pt x="9585" y="24987"/>
                  </a:lnTo>
                  <a:lnTo>
                    <a:pt x="9705" y="24978"/>
                  </a:lnTo>
                  <a:lnTo>
                    <a:pt x="9833" y="24969"/>
                  </a:lnTo>
                  <a:lnTo>
                    <a:pt x="9960" y="24969"/>
                  </a:lnTo>
                  <a:lnTo>
                    <a:pt x="10088" y="24987"/>
                  </a:lnTo>
                  <a:lnTo>
                    <a:pt x="10230" y="25005"/>
                  </a:lnTo>
                  <a:lnTo>
                    <a:pt x="10365" y="25031"/>
                  </a:lnTo>
                  <a:lnTo>
                    <a:pt x="10508" y="25075"/>
                  </a:lnTo>
                  <a:lnTo>
                    <a:pt x="10740" y="25137"/>
                  </a:lnTo>
                  <a:lnTo>
                    <a:pt x="10973" y="25181"/>
                  </a:lnTo>
                  <a:lnTo>
                    <a:pt x="11190" y="25207"/>
                  </a:lnTo>
                  <a:lnTo>
                    <a:pt x="11400" y="25216"/>
                  </a:lnTo>
                  <a:lnTo>
                    <a:pt x="11505" y="25216"/>
                  </a:lnTo>
                  <a:lnTo>
                    <a:pt x="11603" y="25207"/>
                  </a:lnTo>
                  <a:lnTo>
                    <a:pt x="11708" y="25198"/>
                  </a:lnTo>
                  <a:lnTo>
                    <a:pt x="11805" y="25181"/>
                  </a:lnTo>
                  <a:lnTo>
                    <a:pt x="11903" y="25163"/>
                  </a:lnTo>
                  <a:lnTo>
                    <a:pt x="11993" y="25137"/>
                  </a:lnTo>
                  <a:lnTo>
                    <a:pt x="12090" y="25101"/>
                  </a:lnTo>
                  <a:lnTo>
                    <a:pt x="12180" y="25066"/>
                  </a:lnTo>
                  <a:lnTo>
                    <a:pt x="12270" y="25022"/>
                  </a:lnTo>
                  <a:lnTo>
                    <a:pt x="12360" y="24978"/>
                  </a:lnTo>
                  <a:lnTo>
                    <a:pt x="12443" y="24925"/>
                  </a:lnTo>
                  <a:lnTo>
                    <a:pt x="12533" y="24864"/>
                  </a:lnTo>
                  <a:lnTo>
                    <a:pt x="12615" y="24802"/>
                  </a:lnTo>
                  <a:lnTo>
                    <a:pt x="12698" y="24732"/>
                  </a:lnTo>
                  <a:lnTo>
                    <a:pt x="12773" y="24661"/>
                  </a:lnTo>
                  <a:lnTo>
                    <a:pt x="12855" y="24582"/>
                  </a:lnTo>
                  <a:lnTo>
                    <a:pt x="12930" y="24494"/>
                  </a:lnTo>
                  <a:lnTo>
                    <a:pt x="13005" y="24397"/>
                  </a:lnTo>
                  <a:lnTo>
                    <a:pt x="13080" y="24300"/>
                  </a:lnTo>
                  <a:lnTo>
                    <a:pt x="13148" y="24195"/>
                  </a:lnTo>
                  <a:lnTo>
                    <a:pt x="13215" y="24089"/>
                  </a:lnTo>
                  <a:lnTo>
                    <a:pt x="13290" y="23975"/>
                  </a:lnTo>
                  <a:lnTo>
                    <a:pt x="13350" y="23851"/>
                  </a:lnTo>
                  <a:lnTo>
                    <a:pt x="13418" y="23719"/>
                  </a:lnTo>
                  <a:lnTo>
                    <a:pt x="13493" y="23570"/>
                  </a:lnTo>
                  <a:lnTo>
                    <a:pt x="13575" y="23429"/>
                  </a:lnTo>
                  <a:lnTo>
                    <a:pt x="13658" y="23297"/>
                  </a:lnTo>
                  <a:lnTo>
                    <a:pt x="13748" y="23173"/>
                  </a:lnTo>
                  <a:lnTo>
                    <a:pt x="13830" y="23068"/>
                  </a:lnTo>
                  <a:lnTo>
                    <a:pt x="13928" y="22962"/>
                  </a:lnTo>
                  <a:lnTo>
                    <a:pt x="14018" y="22865"/>
                  </a:lnTo>
                  <a:lnTo>
                    <a:pt x="14115" y="22786"/>
                  </a:lnTo>
                  <a:lnTo>
                    <a:pt x="14220" y="22707"/>
                  </a:lnTo>
                  <a:lnTo>
                    <a:pt x="14318" y="22645"/>
                  </a:lnTo>
                  <a:lnTo>
                    <a:pt x="14423" y="22592"/>
                  </a:lnTo>
                  <a:lnTo>
                    <a:pt x="14520" y="22548"/>
                  </a:lnTo>
                  <a:lnTo>
                    <a:pt x="14625" y="22513"/>
                  </a:lnTo>
                  <a:lnTo>
                    <a:pt x="14730" y="22478"/>
                  </a:lnTo>
                  <a:lnTo>
                    <a:pt x="14835" y="22460"/>
                  </a:lnTo>
                  <a:lnTo>
                    <a:pt x="14940" y="22460"/>
                  </a:lnTo>
                  <a:lnTo>
                    <a:pt x="15045" y="22460"/>
                  </a:lnTo>
                  <a:lnTo>
                    <a:pt x="15150" y="22469"/>
                  </a:lnTo>
                  <a:lnTo>
                    <a:pt x="15255" y="22495"/>
                  </a:lnTo>
                  <a:lnTo>
                    <a:pt x="15360" y="22522"/>
                  </a:lnTo>
                  <a:lnTo>
                    <a:pt x="15458" y="22566"/>
                  </a:lnTo>
                  <a:lnTo>
                    <a:pt x="15563" y="22610"/>
                  </a:lnTo>
                  <a:lnTo>
                    <a:pt x="15660" y="22672"/>
                  </a:lnTo>
                  <a:lnTo>
                    <a:pt x="15758" y="22742"/>
                  </a:lnTo>
                  <a:lnTo>
                    <a:pt x="15848" y="22821"/>
                  </a:lnTo>
                  <a:lnTo>
                    <a:pt x="15945" y="22909"/>
                  </a:lnTo>
                  <a:lnTo>
                    <a:pt x="16028" y="23006"/>
                  </a:lnTo>
                  <a:lnTo>
                    <a:pt x="16118" y="23112"/>
                  </a:lnTo>
                  <a:lnTo>
                    <a:pt x="16200" y="23235"/>
                  </a:lnTo>
                  <a:lnTo>
                    <a:pt x="16275" y="23358"/>
                  </a:lnTo>
                  <a:lnTo>
                    <a:pt x="16350" y="23499"/>
                  </a:lnTo>
                  <a:lnTo>
                    <a:pt x="16425" y="23640"/>
                  </a:lnTo>
                  <a:lnTo>
                    <a:pt x="16485" y="23772"/>
                  </a:lnTo>
                  <a:lnTo>
                    <a:pt x="16553" y="23904"/>
                  </a:lnTo>
                  <a:lnTo>
                    <a:pt x="16620" y="24019"/>
                  </a:lnTo>
                  <a:lnTo>
                    <a:pt x="16688" y="24133"/>
                  </a:lnTo>
                  <a:lnTo>
                    <a:pt x="16755" y="24239"/>
                  </a:lnTo>
                  <a:lnTo>
                    <a:pt x="16830" y="24344"/>
                  </a:lnTo>
                  <a:lnTo>
                    <a:pt x="16898" y="24441"/>
                  </a:lnTo>
                  <a:lnTo>
                    <a:pt x="16973" y="24529"/>
                  </a:lnTo>
                  <a:lnTo>
                    <a:pt x="17055" y="24617"/>
                  </a:lnTo>
                  <a:lnTo>
                    <a:pt x="17130" y="24688"/>
                  </a:lnTo>
                  <a:lnTo>
                    <a:pt x="17213" y="24767"/>
                  </a:lnTo>
                  <a:lnTo>
                    <a:pt x="17295" y="24829"/>
                  </a:lnTo>
                  <a:lnTo>
                    <a:pt x="17378" y="24890"/>
                  </a:lnTo>
                  <a:lnTo>
                    <a:pt x="17460" y="24943"/>
                  </a:lnTo>
                  <a:lnTo>
                    <a:pt x="17550" y="24996"/>
                  </a:lnTo>
                  <a:lnTo>
                    <a:pt x="17640" y="25040"/>
                  </a:lnTo>
                  <a:lnTo>
                    <a:pt x="17730" y="25084"/>
                  </a:lnTo>
                  <a:lnTo>
                    <a:pt x="17820" y="25119"/>
                  </a:lnTo>
                  <a:lnTo>
                    <a:pt x="17918" y="25145"/>
                  </a:lnTo>
                  <a:lnTo>
                    <a:pt x="18008" y="25163"/>
                  </a:lnTo>
                  <a:lnTo>
                    <a:pt x="18113" y="25189"/>
                  </a:lnTo>
                  <a:lnTo>
                    <a:pt x="18210" y="25198"/>
                  </a:lnTo>
                  <a:lnTo>
                    <a:pt x="18308" y="25207"/>
                  </a:lnTo>
                  <a:lnTo>
                    <a:pt x="18413" y="25216"/>
                  </a:lnTo>
                  <a:lnTo>
                    <a:pt x="18518" y="25216"/>
                  </a:lnTo>
                  <a:lnTo>
                    <a:pt x="18623" y="25207"/>
                  </a:lnTo>
                  <a:lnTo>
                    <a:pt x="18735" y="25198"/>
                  </a:lnTo>
                  <a:lnTo>
                    <a:pt x="18848" y="25181"/>
                  </a:lnTo>
                  <a:lnTo>
                    <a:pt x="19073" y="25145"/>
                  </a:lnTo>
                  <a:lnTo>
                    <a:pt x="19305" y="25084"/>
                  </a:lnTo>
                  <a:lnTo>
                    <a:pt x="19448" y="25049"/>
                  </a:lnTo>
                  <a:lnTo>
                    <a:pt x="19590" y="25022"/>
                  </a:lnTo>
                  <a:lnTo>
                    <a:pt x="19725" y="24996"/>
                  </a:lnTo>
                  <a:lnTo>
                    <a:pt x="19860" y="24987"/>
                  </a:lnTo>
                  <a:lnTo>
                    <a:pt x="19988" y="24987"/>
                  </a:lnTo>
                  <a:lnTo>
                    <a:pt x="20108" y="24987"/>
                  </a:lnTo>
                  <a:lnTo>
                    <a:pt x="20228" y="24996"/>
                  </a:lnTo>
                  <a:lnTo>
                    <a:pt x="20340" y="25022"/>
                  </a:lnTo>
                  <a:lnTo>
                    <a:pt x="20445" y="25049"/>
                  </a:lnTo>
                  <a:lnTo>
                    <a:pt x="20550" y="25084"/>
                  </a:lnTo>
                  <a:lnTo>
                    <a:pt x="20648" y="25128"/>
                  </a:lnTo>
                  <a:lnTo>
                    <a:pt x="20745" y="25172"/>
                  </a:lnTo>
                  <a:lnTo>
                    <a:pt x="20835" y="25234"/>
                  </a:lnTo>
                  <a:lnTo>
                    <a:pt x="20918" y="25295"/>
                  </a:lnTo>
                  <a:lnTo>
                    <a:pt x="20993" y="25366"/>
                  </a:lnTo>
                  <a:lnTo>
                    <a:pt x="21068" y="25445"/>
                  </a:lnTo>
                  <a:lnTo>
                    <a:pt x="21128" y="25533"/>
                  </a:lnTo>
                  <a:lnTo>
                    <a:pt x="21195" y="25621"/>
                  </a:lnTo>
                  <a:lnTo>
                    <a:pt x="21248" y="25718"/>
                  </a:lnTo>
                  <a:lnTo>
                    <a:pt x="21293" y="25823"/>
                  </a:lnTo>
                  <a:lnTo>
                    <a:pt x="21338" y="25938"/>
                  </a:lnTo>
                  <a:lnTo>
                    <a:pt x="21375" y="26052"/>
                  </a:lnTo>
                  <a:lnTo>
                    <a:pt x="21405" y="26176"/>
                  </a:lnTo>
                  <a:lnTo>
                    <a:pt x="21428" y="26299"/>
                  </a:lnTo>
                  <a:lnTo>
                    <a:pt x="21450" y="26440"/>
                  </a:lnTo>
                  <a:lnTo>
                    <a:pt x="21458" y="26572"/>
                  </a:lnTo>
                  <a:lnTo>
                    <a:pt x="21465" y="26721"/>
                  </a:lnTo>
                  <a:lnTo>
                    <a:pt x="21465" y="26871"/>
                  </a:lnTo>
                  <a:lnTo>
                    <a:pt x="21458" y="27030"/>
                  </a:lnTo>
                  <a:lnTo>
                    <a:pt x="21443" y="27188"/>
                  </a:lnTo>
                  <a:lnTo>
                    <a:pt x="21420" y="27355"/>
                  </a:lnTo>
                  <a:lnTo>
                    <a:pt x="21390" y="27523"/>
                  </a:lnTo>
                  <a:lnTo>
                    <a:pt x="21345" y="27787"/>
                  </a:lnTo>
                  <a:lnTo>
                    <a:pt x="21308" y="28051"/>
                  </a:lnTo>
                  <a:lnTo>
                    <a:pt x="21285" y="28306"/>
                  </a:lnTo>
                  <a:lnTo>
                    <a:pt x="21285" y="28544"/>
                  </a:lnTo>
                  <a:lnTo>
                    <a:pt x="21285" y="28667"/>
                  </a:lnTo>
                  <a:lnTo>
                    <a:pt x="21293" y="28782"/>
                  </a:lnTo>
                  <a:lnTo>
                    <a:pt x="21300" y="28905"/>
                  </a:lnTo>
                  <a:lnTo>
                    <a:pt x="21315" y="29019"/>
                  </a:lnTo>
                  <a:lnTo>
                    <a:pt x="21330" y="29125"/>
                  </a:lnTo>
                  <a:lnTo>
                    <a:pt x="21353" y="29239"/>
                  </a:lnTo>
                  <a:lnTo>
                    <a:pt x="21383" y="29345"/>
                  </a:lnTo>
                  <a:lnTo>
                    <a:pt x="21413" y="29451"/>
                  </a:lnTo>
                  <a:lnTo>
                    <a:pt x="21450" y="29556"/>
                  </a:lnTo>
                  <a:lnTo>
                    <a:pt x="21488" y="29662"/>
                  </a:lnTo>
                  <a:lnTo>
                    <a:pt x="21533" y="29759"/>
                  </a:lnTo>
                  <a:lnTo>
                    <a:pt x="21585" y="29864"/>
                  </a:lnTo>
                  <a:lnTo>
                    <a:pt x="21638" y="29953"/>
                  </a:lnTo>
                  <a:lnTo>
                    <a:pt x="21698" y="30049"/>
                  </a:lnTo>
                  <a:lnTo>
                    <a:pt x="21765" y="30146"/>
                  </a:lnTo>
                  <a:lnTo>
                    <a:pt x="21833" y="30234"/>
                  </a:lnTo>
                  <a:lnTo>
                    <a:pt x="21908" y="30322"/>
                  </a:lnTo>
                  <a:lnTo>
                    <a:pt x="21990" y="30402"/>
                  </a:lnTo>
                  <a:lnTo>
                    <a:pt x="22080" y="30490"/>
                  </a:lnTo>
                  <a:lnTo>
                    <a:pt x="22178" y="30569"/>
                  </a:lnTo>
                  <a:lnTo>
                    <a:pt x="22275" y="30648"/>
                  </a:lnTo>
                  <a:lnTo>
                    <a:pt x="22380" y="30718"/>
                  </a:lnTo>
                  <a:lnTo>
                    <a:pt x="22493" y="30798"/>
                  </a:lnTo>
                  <a:lnTo>
                    <a:pt x="22605" y="30868"/>
                  </a:lnTo>
                  <a:lnTo>
                    <a:pt x="22725" y="30939"/>
                  </a:lnTo>
                  <a:lnTo>
                    <a:pt x="22838" y="31027"/>
                  </a:lnTo>
                  <a:lnTo>
                    <a:pt x="22943" y="31115"/>
                  </a:lnTo>
                  <a:lnTo>
                    <a:pt x="23040" y="31203"/>
                  </a:lnTo>
                  <a:lnTo>
                    <a:pt x="23130" y="31308"/>
                  </a:lnTo>
                  <a:lnTo>
                    <a:pt x="23213" y="31414"/>
                  </a:lnTo>
                  <a:lnTo>
                    <a:pt x="23288" y="31520"/>
                  </a:lnTo>
                  <a:lnTo>
                    <a:pt x="23355" y="31634"/>
                  </a:lnTo>
                  <a:lnTo>
                    <a:pt x="23408" y="31749"/>
                  </a:lnTo>
                  <a:lnTo>
                    <a:pt x="23460" y="31872"/>
                  </a:lnTo>
                  <a:lnTo>
                    <a:pt x="23505" y="31995"/>
                  </a:lnTo>
                  <a:lnTo>
                    <a:pt x="23543" y="32118"/>
                  </a:lnTo>
                  <a:lnTo>
                    <a:pt x="23565" y="32250"/>
                  </a:lnTo>
                  <a:lnTo>
                    <a:pt x="23588" y="32382"/>
                  </a:lnTo>
                  <a:lnTo>
                    <a:pt x="23603" y="32506"/>
                  </a:lnTo>
                  <a:lnTo>
                    <a:pt x="23603" y="32638"/>
                  </a:lnTo>
                  <a:lnTo>
                    <a:pt x="23603" y="32770"/>
                  </a:lnTo>
                  <a:lnTo>
                    <a:pt x="23588" y="32902"/>
                  </a:lnTo>
                  <a:lnTo>
                    <a:pt x="23573" y="33025"/>
                  </a:lnTo>
                  <a:lnTo>
                    <a:pt x="23543" y="33157"/>
                  </a:lnTo>
                  <a:lnTo>
                    <a:pt x="23513" y="33280"/>
                  </a:lnTo>
                  <a:lnTo>
                    <a:pt x="23468" y="33413"/>
                  </a:lnTo>
                  <a:lnTo>
                    <a:pt x="23415" y="33536"/>
                  </a:lnTo>
                  <a:lnTo>
                    <a:pt x="23363" y="33650"/>
                  </a:lnTo>
                  <a:lnTo>
                    <a:pt x="23295" y="33765"/>
                  </a:lnTo>
                  <a:lnTo>
                    <a:pt x="23228" y="33879"/>
                  </a:lnTo>
                  <a:lnTo>
                    <a:pt x="23145" y="33985"/>
                  </a:lnTo>
                  <a:lnTo>
                    <a:pt x="23055" y="34090"/>
                  </a:lnTo>
                  <a:lnTo>
                    <a:pt x="22958" y="34187"/>
                  </a:lnTo>
                  <a:lnTo>
                    <a:pt x="22860" y="34275"/>
                  </a:lnTo>
                  <a:lnTo>
                    <a:pt x="22748" y="34363"/>
                  </a:lnTo>
                  <a:lnTo>
                    <a:pt x="22628" y="34443"/>
                  </a:lnTo>
                  <a:close/>
                  <a:moveTo>
                    <a:pt x="31793" y="17195"/>
                  </a:moveTo>
                  <a:lnTo>
                    <a:pt x="31545" y="17363"/>
                  </a:lnTo>
                  <a:lnTo>
                    <a:pt x="31313" y="17539"/>
                  </a:lnTo>
                  <a:lnTo>
                    <a:pt x="31208" y="17627"/>
                  </a:lnTo>
                  <a:lnTo>
                    <a:pt x="31103" y="17715"/>
                  </a:lnTo>
                  <a:lnTo>
                    <a:pt x="31005" y="17803"/>
                  </a:lnTo>
                  <a:lnTo>
                    <a:pt x="30915" y="17900"/>
                  </a:lnTo>
                  <a:lnTo>
                    <a:pt x="30833" y="17997"/>
                  </a:lnTo>
                  <a:lnTo>
                    <a:pt x="30750" y="18093"/>
                  </a:lnTo>
                  <a:lnTo>
                    <a:pt x="30675" y="18190"/>
                  </a:lnTo>
                  <a:lnTo>
                    <a:pt x="30608" y="18296"/>
                  </a:lnTo>
                  <a:lnTo>
                    <a:pt x="30540" y="18402"/>
                  </a:lnTo>
                  <a:lnTo>
                    <a:pt x="30488" y="18507"/>
                  </a:lnTo>
                  <a:lnTo>
                    <a:pt x="30435" y="18622"/>
                  </a:lnTo>
                  <a:lnTo>
                    <a:pt x="30383" y="18736"/>
                  </a:lnTo>
                  <a:lnTo>
                    <a:pt x="30345" y="18851"/>
                  </a:lnTo>
                  <a:lnTo>
                    <a:pt x="30308" y="18965"/>
                  </a:lnTo>
                  <a:lnTo>
                    <a:pt x="30278" y="19088"/>
                  </a:lnTo>
                  <a:lnTo>
                    <a:pt x="30255" y="19220"/>
                  </a:lnTo>
                  <a:lnTo>
                    <a:pt x="30240" y="19344"/>
                  </a:lnTo>
                  <a:lnTo>
                    <a:pt x="30225" y="19476"/>
                  </a:lnTo>
                  <a:lnTo>
                    <a:pt x="30218" y="19616"/>
                  </a:lnTo>
                  <a:lnTo>
                    <a:pt x="30225" y="19757"/>
                  </a:lnTo>
                  <a:lnTo>
                    <a:pt x="30225" y="19898"/>
                  </a:lnTo>
                  <a:lnTo>
                    <a:pt x="30240" y="20048"/>
                  </a:lnTo>
                  <a:lnTo>
                    <a:pt x="30263" y="20198"/>
                  </a:lnTo>
                  <a:lnTo>
                    <a:pt x="30285" y="20347"/>
                  </a:lnTo>
                  <a:lnTo>
                    <a:pt x="30315" y="20515"/>
                  </a:lnTo>
                  <a:lnTo>
                    <a:pt x="30353" y="20673"/>
                  </a:lnTo>
                  <a:lnTo>
                    <a:pt x="30398" y="20840"/>
                  </a:lnTo>
                  <a:lnTo>
                    <a:pt x="30450" y="21016"/>
                  </a:lnTo>
                  <a:lnTo>
                    <a:pt x="30480" y="21140"/>
                  </a:lnTo>
                  <a:lnTo>
                    <a:pt x="30503" y="21263"/>
                  </a:lnTo>
                  <a:lnTo>
                    <a:pt x="30518" y="21386"/>
                  </a:lnTo>
                  <a:lnTo>
                    <a:pt x="30525" y="21509"/>
                  </a:lnTo>
                  <a:lnTo>
                    <a:pt x="30525" y="21624"/>
                  </a:lnTo>
                  <a:lnTo>
                    <a:pt x="30510" y="21747"/>
                  </a:lnTo>
                  <a:lnTo>
                    <a:pt x="30495" y="21862"/>
                  </a:lnTo>
                  <a:lnTo>
                    <a:pt x="30465" y="21976"/>
                  </a:lnTo>
                  <a:lnTo>
                    <a:pt x="30435" y="22082"/>
                  </a:lnTo>
                  <a:lnTo>
                    <a:pt x="30398" y="22187"/>
                  </a:lnTo>
                  <a:lnTo>
                    <a:pt x="30345" y="22293"/>
                  </a:lnTo>
                  <a:lnTo>
                    <a:pt x="30293" y="22399"/>
                  </a:lnTo>
                  <a:lnTo>
                    <a:pt x="30240" y="22495"/>
                  </a:lnTo>
                  <a:lnTo>
                    <a:pt x="30173" y="22583"/>
                  </a:lnTo>
                  <a:lnTo>
                    <a:pt x="30105" y="22672"/>
                  </a:lnTo>
                  <a:lnTo>
                    <a:pt x="30030" y="22751"/>
                  </a:lnTo>
                  <a:lnTo>
                    <a:pt x="29955" y="22830"/>
                  </a:lnTo>
                  <a:lnTo>
                    <a:pt x="29865" y="22909"/>
                  </a:lnTo>
                  <a:lnTo>
                    <a:pt x="29783" y="22971"/>
                  </a:lnTo>
                  <a:lnTo>
                    <a:pt x="29693" y="23032"/>
                  </a:lnTo>
                  <a:lnTo>
                    <a:pt x="29595" y="23085"/>
                  </a:lnTo>
                  <a:lnTo>
                    <a:pt x="29498" y="23138"/>
                  </a:lnTo>
                  <a:lnTo>
                    <a:pt x="29400" y="23173"/>
                  </a:lnTo>
                  <a:lnTo>
                    <a:pt x="29295" y="23209"/>
                  </a:lnTo>
                  <a:lnTo>
                    <a:pt x="29190" y="23235"/>
                  </a:lnTo>
                  <a:lnTo>
                    <a:pt x="29078" y="23253"/>
                  </a:lnTo>
                  <a:lnTo>
                    <a:pt x="28973" y="23270"/>
                  </a:lnTo>
                  <a:lnTo>
                    <a:pt x="28860" y="23270"/>
                  </a:lnTo>
                  <a:lnTo>
                    <a:pt x="28748" y="23261"/>
                  </a:lnTo>
                  <a:lnTo>
                    <a:pt x="28635" y="23244"/>
                  </a:lnTo>
                  <a:lnTo>
                    <a:pt x="28530" y="23226"/>
                  </a:lnTo>
                  <a:lnTo>
                    <a:pt x="28418" y="23191"/>
                  </a:lnTo>
                  <a:lnTo>
                    <a:pt x="28283" y="23147"/>
                  </a:lnTo>
                  <a:lnTo>
                    <a:pt x="28148" y="23103"/>
                  </a:lnTo>
                  <a:lnTo>
                    <a:pt x="28020" y="23077"/>
                  </a:lnTo>
                  <a:lnTo>
                    <a:pt x="27893" y="23050"/>
                  </a:lnTo>
                  <a:lnTo>
                    <a:pt x="27773" y="23024"/>
                  </a:lnTo>
                  <a:lnTo>
                    <a:pt x="27653" y="23006"/>
                  </a:lnTo>
                  <a:lnTo>
                    <a:pt x="27533" y="22997"/>
                  </a:lnTo>
                  <a:lnTo>
                    <a:pt x="27413" y="22997"/>
                  </a:lnTo>
                  <a:lnTo>
                    <a:pt x="27300" y="22997"/>
                  </a:lnTo>
                  <a:lnTo>
                    <a:pt x="27188" y="23006"/>
                  </a:lnTo>
                  <a:lnTo>
                    <a:pt x="27083" y="23015"/>
                  </a:lnTo>
                  <a:lnTo>
                    <a:pt x="26978" y="23032"/>
                  </a:lnTo>
                  <a:lnTo>
                    <a:pt x="26873" y="23059"/>
                  </a:lnTo>
                  <a:lnTo>
                    <a:pt x="26768" y="23094"/>
                  </a:lnTo>
                  <a:lnTo>
                    <a:pt x="26670" y="23129"/>
                  </a:lnTo>
                  <a:lnTo>
                    <a:pt x="26573" y="23173"/>
                  </a:lnTo>
                  <a:lnTo>
                    <a:pt x="26475" y="23217"/>
                  </a:lnTo>
                  <a:lnTo>
                    <a:pt x="26378" y="23279"/>
                  </a:lnTo>
                  <a:lnTo>
                    <a:pt x="26288" y="23341"/>
                  </a:lnTo>
                  <a:lnTo>
                    <a:pt x="26198" y="23402"/>
                  </a:lnTo>
                  <a:lnTo>
                    <a:pt x="26115" y="23481"/>
                  </a:lnTo>
                  <a:lnTo>
                    <a:pt x="26025" y="23561"/>
                  </a:lnTo>
                  <a:lnTo>
                    <a:pt x="25943" y="23649"/>
                  </a:lnTo>
                  <a:lnTo>
                    <a:pt x="25860" y="23746"/>
                  </a:lnTo>
                  <a:lnTo>
                    <a:pt x="25778" y="23842"/>
                  </a:lnTo>
                  <a:lnTo>
                    <a:pt x="25703" y="23948"/>
                  </a:lnTo>
                  <a:lnTo>
                    <a:pt x="25628" y="24063"/>
                  </a:lnTo>
                  <a:lnTo>
                    <a:pt x="25553" y="24177"/>
                  </a:lnTo>
                  <a:lnTo>
                    <a:pt x="25478" y="24309"/>
                  </a:lnTo>
                  <a:lnTo>
                    <a:pt x="25410" y="24441"/>
                  </a:lnTo>
                  <a:lnTo>
                    <a:pt x="25335" y="24582"/>
                  </a:lnTo>
                  <a:lnTo>
                    <a:pt x="25268" y="24723"/>
                  </a:lnTo>
                  <a:lnTo>
                    <a:pt x="25215" y="24846"/>
                  </a:lnTo>
                  <a:lnTo>
                    <a:pt x="25148" y="24952"/>
                  </a:lnTo>
                  <a:lnTo>
                    <a:pt x="25080" y="25057"/>
                  </a:lnTo>
                  <a:lnTo>
                    <a:pt x="25013" y="25145"/>
                  </a:lnTo>
                  <a:lnTo>
                    <a:pt x="24930" y="25234"/>
                  </a:lnTo>
                  <a:lnTo>
                    <a:pt x="24855" y="25313"/>
                  </a:lnTo>
                  <a:lnTo>
                    <a:pt x="24765" y="25383"/>
                  </a:lnTo>
                  <a:lnTo>
                    <a:pt x="24683" y="25445"/>
                  </a:lnTo>
                  <a:lnTo>
                    <a:pt x="24593" y="25506"/>
                  </a:lnTo>
                  <a:lnTo>
                    <a:pt x="24495" y="25550"/>
                  </a:lnTo>
                  <a:lnTo>
                    <a:pt x="24405" y="25594"/>
                  </a:lnTo>
                  <a:lnTo>
                    <a:pt x="24308" y="25630"/>
                  </a:lnTo>
                  <a:lnTo>
                    <a:pt x="24210" y="25656"/>
                  </a:lnTo>
                  <a:lnTo>
                    <a:pt x="24113" y="25674"/>
                  </a:lnTo>
                  <a:lnTo>
                    <a:pt x="24015" y="25683"/>
                  </a:lnTo>
                  <a:lnTo>
                    <a:pt x="23910" y="25683"/>
                  </a:lnTo>
                  <a:lnTo>
                    <a:pt x="23813" y="25683"/>
                  </a:lnTo>
                  <a:lnTo>
                    <a:pt x="23715" y="25665"/>
                  </a:lnTo>
                  <a:lnTo>
                    <a:pt x="23618" y="25647"/>
                  </a:lnTo>
                  <a:lnTo>
                    <a:pt x="23520" y="25621"/>
                  </a:lnTo>
                  <a:lnTo>
                    <a:pt x="23423" y="25586"/>
                  </a:lnTo>
                  <a:lnTo>
                    <a:pt x="23325" y="25550"/>
                  </a:lnTo>
                  <a:lnTo>
                    <a:pt x="23235" y="25498"/>
                  </a:lnTo>
                  <a:lnTo>
                    <a:pt x="23145" y="25436"/>
                  </a:lnTo>
                  <a:lnTo>
                    <a:pt x="23063" y="25374"/>
                  </a:lnTo>
                  <a:lnTo>
                    <a:pt x="22980" y="25304"/>
                  </a:lnTo>
                  <a:lnTo>
                    <a:pt x="22905" y="25225"/>
                  </a:lnTo>
                  <a:lnTo>
                    <a:pt x="22830" y="25137"/>
                  </a:lnTo>
                  <a:lnTo>
                    <a:pt x="22755" y="25040"/>
                  </a:lnTo>
                  <a:lnTo>
                    <a:pt x="22695" y="24943"/>
                  </a:lnTo>
                  <a:lnTo>
                    <a:pt x="22635" y="24829"/>
                  </a:lnTo>
                  <a:lnTo>
                    <a:pt x="22575" y="24714"/>
                  </a:lnTo>
                  <a:lnTo>
                    <a:pt x="22508" y="24556"/>
                  </a:lnTo>
                  <a:lnTo>
                    <a:pt x="22440" y="24406"/>
                  </a:lnTo>
                  <a:lnTo>
                    <a:pt x="22365" y="24265"/>
                  </a:lnTo>
                  <a:lnTo>
                    <a:pt x="22290" y="24133"/>
                  </a:lnTo>
                  <a:lnTo>
                    <a:pt x="22215" y="24010"/>
                  </a:lnTo>
                  <a:lnTo>
                    <a:pt x="22133" y="23886"/>
                  </a:lnTo>
                  <a:lnTo>
                    <a:pt x="22058" y="23772"/>
                  </a:lnTo>
                  <a:lnTo>
                    <a:pt x="21975" y="23666"/>
                  </a:lnTo>
                  <a:lnTo>
                    <a:pt x="21885" y="23570"/>
                  </a:lnTo>
                  <a:lnTo>
                    <a:pt x="21803" y="23481"/>
                  </a:lnTo>
                  <a:lnTo>
                    <a:pt x="21713" y="23393"/>
                  </a:lnTo>
                  <a:lnTo>
                    <a:pt x="21623" y="23323"/>
                  </a:lnTo>
                  <a:lnTo>
                    <a:pt x="21533" y="23253"/>
                  </a:lnTo>
                  <a:lnTo>
                    <a:pt x="21435" y="23182"/>
                  </a:lnTo>
                  <a:lnTo>
                    <a:pt x="21338" y="23129"/>
                  </a:lnTo>
                  <a:lnTo>
                    <a:pt x="21240" y="23077"/>
                  </a:lnTo>
                  <a:lnTo>
                    <a:pt x="21135" y="23032"/>
                  </a:lnTo>
                  <a:lnTo>
                    <a:pt x="21030" y="22997"/>
                  </a:lnTo>
                  <a:lnTo>
                    <a:pt x="20925" y="22962"/>
                  </a:lnTo>
                  <a:lnTo>
                    <a:pt x="20820" y="22944"/>
                  </a:lnTo>
                  <a:lnTo>
                    <a:pt x="20708" y="22918"/>
                  </a:lnTo>
                  <a:lnTo>
                    <a:pt x="20595" y="22909"/>
                  </a:lnTo>
                  <a:lnTo>
                    <a:pt x="20475" y="22900"/>
                  </a:lnTo>
                  <a:lnTo>
                    <a:pt x="20363" y="22900"/>
                  </a:lnTo>
                  <a:lnTo>
                    <a:pt x="20235" y="22909"/>
                  </a:lnTo>
                  <a:lnTo>
                    <a:pt x="20115" y="22927"/>
                  </a:lnTo>
                  <a:lnTo>
                    <a:pt x="19988" y="22944"/>
                  </a:lnTo>
                  <a:lnTo>
                    <a:pt x="19860" y="22971"/>
                  </a:lnTo>
                  <a:lnTo>
                    <a:pt x="19733" y="22997"/>
                  </a:lnTo>
                  <a:lnTo>
                    <a:pt x="19598" y="23032"/>
                  </a:lnTo>
                  <a:lnTo>
                    <a:pt x="19463" y="23077"/>
                  </a:lnTo>
                  <a:lnTo>
                    <a:pt x="19320" y="23121"/>
                  </a:lnTo>
                  <a:lnTo>
                    <a:pt x="19215" y="23156"/>
                  </a:lnTo>
                  <a:lnTo>
                    <a:pt x="19110" y="23182"/>
                  </a:lnTo>
                  <a:lnTo>
                    <a:pt x="19005" y="23191"/>
                  </a:lnTo>
                  <a:lnTo>
                    <a:pt x="18900" y="23200"/>
                  </a:lnTo>
                  <a:lnTo>
                    <a:pt x="18795" y="23191"/>
                  </a:lnTo>
                  <a:lnTo>
                    <a:pt x="18690" y="23182"/>
                  </a:lnTo>
                  <a:lnTo>
                    <a:pt x="18585" y="23165"/>
                  </a:lnTo>
                  <a:lnTo>
                    <a:pt x="18488" y="23129"/>
                  </a:lnTo>
                  <a:lnTo>
                    <a:pt x="18390" y="23094"/>
                  </a:lnTo>
                  <a:lnTo>
                    <a:pt x="18293" y="23050"/>
                  </a:lnTo>
                  <a:lnTo>
                    <a:pt x="18203" y="23006"/>
                  </a:lnTo>
                  <a:lnTo>
                    <a:pt x="18113" y="22944"/>
                  </a:lnTo>
                  <a:lnTo>
                    <a:pt x="18030" y="22883"/>
                  </a:lnTo>
                  <a:lnTo>
                    <a:pt x="17948" y="22812"/>
                  </a:lnTo>
                  <a:lnTo>
                    <a:pt x="17865" y="22742"/>
                  </a:lnTo>
                  <a:lnTo>
                    <a:pt x="17790" y="22663"/>
                  </a:lnTo>
                  <a:lnTo>
                    <a:pt x="17723" y="22575"/>
                  </a:lnTo>
                  <a:lnTo>
                    <a:pt x="17655" y="22478"/>
                  </a:lnTo>
                  <a:lnTo>
                    <a:pt x="17595" y="22390"/>
                  </a:lnTo>
                  <a:lnTo>
                    <a:pt x="17543" y="22284"/>
                  </a:lnTo>
                  <a:lnTo>
                    <a:pt x="17490" y="22187"/>
                  </a:lnTo>
                  <a:lnTo>
                    <a:pt x="17445" y="22082"/>
                  </a:lnTo>
                  <a:lnTo>
                    <a:pt x="17408" y="21967"/>
                  </a:lnTo>
                  <a:lnTo>
                    <a:pt x="17378" y="21853"/>
                  </a:lnTo>
                  <a:lnTo>
                    <a:pt x="17355" y="21738"/>
                  </a:lnTo>
                  <a:lnTo>
                    <a:pt x="17340" y="21624"/>
                  </a:lnTo>
                  <a:lnTo>
                    <a:pt x="17325" y="21501"/>
                  </a:lnTo>
                  <a:lnTo>
                    <a:pt x="17325" y="21377"/>
                  </a:lnTo>
                  <a:lnTo>
                    <a:pt x="17333" y="21263"/>
                  </a:lnTo>
                  <a:lnTo>
                    <a:pt x="17348" y="21131"/>
                  </a:lnTo>
                  <a:lnTo>
                    <a:pt x="17370" y="21008"/>
                  </a:lnTo>
                  <a:lnTo>
                    <a:pt x="17400" y="20884"/>
                  </a:lnTo>
                  <a:lnTo>
                    <a:pt x="17445" y="20717"/>
                  </a:lnTo>
                  <a:lnTo>
                    <a:pt x="17483" y="20550"/>
                  </a:lnTo>
                  <a:lnTo>
                    <a:pt x="17520" y="20391"/>
                  </a:lnTo>
                  <a:lnTo>
                    <a:pt x="17550" y="20233"/>
                  </a:lnTo>
                  <a:lnTo>
                    <a:pt x="17573" y="20083"/>
                  </a:lnTo>
                  <a:lnTo>
                    <a:pt x="17588" y="19933"/>
                  </a:lnTo>
                  <a:lnTo>
                    <a:pt x="17603" y="19784"/>
                  </a:lnTo>
                  <a:lnTo>
                    <a:pt x="17603" y="19643"/>
                  </a:lnTo>
                  <a:lnTo>
                    <a:pt x="17610" y="19502"/>
                  </a:lnTo>
                  <a:lnTo>
                    <a:pt x="17603" y="19361"/>
                  </a:lnTo>
                  <a:lnTo>
                    <a:pt x="17595" y="19229"/>
                  </a:lnTo>
                  <a:lnTo>
                    <a:pt x="17573" y="19097"/>
                  </a:lnTo>
                  <a:lnTo>
                    <a:pt x="17558" y="18974"/>
                  </a:lnTo>
                  <a:lnTo>
                    <a:pt x="17528" y="18851"/>
                  </a:lnTo>
                  <a:lnTo>
                    <a:pt x="17498" y="18727"/>
                  </a:lnTo>
                  <a:lnTo>
                    <a:pt x="17453" y="18613"/>
                  </a:lnTo>
                  <a:lnTo>
                    <a:pt x="17408" y="18490"/>
                  </a:lnTo>
                  <a:lnTo>
                    <a:pt x="17363" y="18384"/>
                  </a:lnTo>
                  <a:lnTo>
                    <a:pt x="17303" y="18269"/>
                  </a:lnTo>
                  <a:lnTo>
                    <a:pt x="17243" y="18164"/>
                  </a:lnTo>
                  <a:lnTo>
                    <a:pt x="17175" y="18058"/>
                  </a:lnTo>
                  <a:lnTo>
                    <a:pt x="17100" y="17953"/>
                  </a:lnTo>
                  <a:lnTo>
                    <a:pt x="17025" y="17856"/>
                  </a:lnTo>
                  <a:lnTo>
                    <a:pt x="16943" y="17759"/>
                  </a:lnTo>
                  <a:lnTo>
                    <a:pt x="16853" y="17662"/>
                  </a:lnTo>
                  <a:lnTo>
                    <a:pt x="16755" y="17565"/>
                  </a:lnTo>
                  <a:lnTo>
                    <a:pt x="16650" y="17477"/>
                  </a:lnTo>
                  <a:lnTo>
                    <a:pt x="16545" y="17389"/>
                  </a:lnTo>
                  <a:lnTo>
                    <a:pt x="16433" y="17301"/>
                  </a:lnTo>
                  <a:lnTo>
                    <a:pt x="16313" y="17213"/>
                  </a:lnTo>
                  <a:lnTo>
                    <a:pt x="16185" y="17134"/>
                  </a:lnTo>
                  <a:lnTo>
                    <a:pt x="16050" y="17046"/>
                  </a:lnTo>
                  <a:lnTo>
                    <a:pt x="15960" y="16984"/>
                  </a:lnTo>
                  <a:lnTo>
                    <a:pt x="15870" y="16914"/>
                  </a:lnTo>
                  <a:lnTo>
                    <a:pt x="15780" y="16843"/>
                  </a:lnTo>
                  <a:lnTo>
                    <a:pt x="15705" y="16755"/>
                  </a:lnTo>
                  <a:lnTo>
                    <a:pt x="15638" y="16667"/>
                  </a:lnTo>
                  <a:lnTo>
                    <a:pt x="15570" y="16579"/>
                  </a:lnTo>
                  <a:lnTo>
                    <a:pt x="15518" y="16482"/>
                  </a:lnTo>
                  <a:lnTo>
                    <a:pt x="15465" y="16385"/>
                  </a:lnTo>
                  <a:lnTo>
                    <a:pt x="15420" y="16280"/>
                  </a:lnTo>
                  <a:lnTo>
                    <a:pt x="15383" y="16174"/>
                  </a:lnTo>
                  <a:lnTo>
                    <a:pt x="15353" y="16068"/>
                  </a:lnTo>
                  <a:lnTo>
                    <a:pt x="15330" y="15954"/>
                  </a:lnTo>
                  <a:lnTo>
                    <a:pt x="15308" y="15840"/>
                  </a:lnTo>
                  <a:lnTo>
                    <a:pt x="15300" y="15725"/>
                  </a:lnTo>
                  <a:lnTo>
                    <a:pt x="15293" y="15611"/>
                  </a:lnTo>
                  <a:lnTo>
                    <a:pt x="15293" y="15496"/>
                  </a:lnTo>
                  <a:lnTo>
                    <a:pt x="15300" y="15373"/>
                  </a:lnTo>
                  <a:lnTo>
                    <a:pt x="15315" y="15258"/>
                  </a:lnTo>
                  <a:lnTo>
                    <a:pt x="15330" y="15144"/>
                  </a:lnTo>
                  <a:lnTo>
                    <a:pt x="15360" y="15030"/>
                  </a:lnTo>
                  <a:lnTo>
                    <a:pt x="15390" y="14915"/>
                  </a:lnTo>
                  <a:lnTo>
                    <a:pt x="15435" y="14809"/>
                  </a:lnTo>
                  <a:lnTo>
                    <a:pt x="15480" y="14695"/>
                  </a:lnTo>
                  <a:lnTo>
                    <a:pt x="15525" y="14589"/>
                  </a:lnTo>
                  <a:lnTo>
                    <a:pt x="15585" y="14484"/>
                  </a:lnTo>
                  <a:lnTo>
                    <a:pt x="15653" y="14387"/>
                  </a:lnTo>
                  <a:lnTo>
                    <a:pt x="15720" y="14290"/>
                  </a:lnTo>
                  <a:lnTo>
                    <a:pt x="15795" y="14202"/>
                  </a:lnTo>
                  <a:lnTo>
                    <a:pt x="15878" y="14114"/>
                  </a:lnTo>
                  <a:lnTo>
                    <a:pt x="15968" y="14035"/>
                  </a:lnTo>
                  <a:lnTo>
                    <a:pt x="16065" y="13955"/>
                  </a:lnTo>
                  <a:lnTo>
                    <a:pt x="16163" y="13885"/>
                  </a:lnTo>
                  <a:lnTo>
                    <a:pt x="16283" y="13806"/>
                  </a:lnTo>
                  <a:lnTo>
                    <a:pt x="16403" y="13727"/>
                  </a:lnTo>
                  <a:lnTo>
                    <a:pt x="16515" y="13638"/>
                  </a:lnTo>
                  <a:lnTo>
                    <a:pt x="16620" y="13550"/>
                  </a:lnTo>
                  <a:lnTo>
                    <a:pt x="16718" y="13462"/>
                  </a:lnTo>
                  <a:lnTo>
                    <a:pt x="16815" y="13366"/>
                  </a:lnTo>
                  <a:lnTo>
                    <a:pt x="16905" y="13278"/>
                  </a:lnTo>
                  <a:lnTo>
                    <a:pt x="16988" y="13181"/>
                  </a:lnTo>
                  <a:lnTo>
                    <a:pt x="17063" y="13084"/>
                  </a:lnTo>
                  <a:lnTo>
                    <a:pt x="17138" y="12987"/>
                  </a:lnTo>
                  <a:lnTo>
                    <a:pt x="17205" y="12881"/>
                  </a:lnTo>
                  <a:lnTo>
                    <a:pt x="17265" y="12776"/>
                  </a:lnTo>
                  <a:lnTo>
                    <a:pt x="17325" y="12670"/>
                  </a:lnTo>
                  <a:lnTo>
                    <a:pt x="17378" y="12564"/>
                  </a:lnTo>
                  <a:lnTo>
                    <a:pt x="17423" y="12450"/>
                  </a:lnTo>
                  <a:lnTo>
                    <a:pt x="17468" y="12335"/>
                  </a:lnTo>
                  <a:lnTo>
                    <a:pt x="17498" y="12221"/>
                  </a:lnTo>
                  <a:lnTo>
                    <a:pt x="17535" y="12098"/>
                  </a:lnTo>
                  <a:lnTo>
                    <a:pt x="17558" y="11983"/>
                  </a:lnTo>
                  <a:lnTo>
                    <a:pt x="17580" y="11860"/>
                  </a:lnTo>
                  <a:lnTo>
                    <a:pt x="17595" y="11728"/>
                  </a:lnTo>
                  <a:lnTo>
                    <a:pt x="17610" y="11605"/>
                  </a:lnTo>
                  <a:lnTo>
                    <a:pt x="17618" y="11473"/>
                  </a:lnTo>
                  <a:lnTo>
                    <a:pt x="17618" y="11341"/>
                  </a:lnTo>
                  <a:lnTo>
                    <a:pt x="17618" y="11200"/>
                  </a:lnTo>
                  <a:lnTo>
                    <a:pt x="17603" y="11059"/>
                  </a:lnTo>
                  <a:lnTo>
                    <a:pt x="17595" y="10918"/>
                  </a:lnTo>
                  <a:lnTo>
                    <a:pt x="17580" y="10777"/>
                  </a:lnTo>
                  <a:lnTo>
                    <a:pt x="17558" y="10627"/>
                  </a:lnTo>
                  <a:lnTo>
                    <a:pt x="17528" y="10478"/>
                  </a:lnTo>
                  <a:lnTo>
                    <a:pt x="17498" y="10319"/>
                  </a:lnTo>
                  <a:lnTo>
                    <a:pt x="17460" y="10170"/>
                  </a:lnTo>
                  <a:lnTo>
                    <a:pt x="17438" y="10055"/>
                  </a:lnTo>
                  <a:lnTo>
                    <a:pt x="17423" y="9950"/>
                  </a:lnTo>
                  <a:lnTo>
                    <a:pt x="17415" y="9835"/>
                  </a:lnTo>
                  <a:lnTo>
                    <a:pt x="17408" y="9721"/>
                  </a:lnTo>
                  <a:lnTo>
                    <a:pt x="17415" y="9606"/>
                  </a:lnTo>
                  <a:lnTo>
                    <a:pt x="17423" y="9501"/>
                  </a:lnTo>
                  <a:lnTo>
                    <a:pt x="17438" y="9386"/>
                  </a:lnTo>
                  <a:lnTo>
                    <a:pt x="17453" y="9272"/>
                  </a:lnTo>
                  <a:lnTo>
                    <a:pt x="17483" y="9166"/>
                  </a:lnTo>
                  <a:lnTo>
                    <a:pt x="17513" y="9060"/>
                  </a:lnTo>
                  <a:lnTo>
                    <a:pt x="17543" y="8955"/>
                  </a:lnTo>
                  <a:lnTo>
                    <a:pt x="17588" y="8849"/>
                  </a:lnTo>
                  <a:lnTo>
                    <a:pt x="17633" y="8743"/>
                  </a:lnTo>
                  <a:lnTo>
                    <a:pt x="17678" y="8647"/>
                  </a:lnTo>
                  <a:lnTo>
                    <a:pt x="17730" y="8550"/>
                  </a:lnTo>
                  <a:lnTo>
                    <a:pt x="17783" y="8462"/>
                  </a:lnTo>
                  <a:lnTo>
                    <a:pt x="17843" y="8365"/>
                  </a:lnTo>
                  <a:lnTo>
                    <a:pt x="17903" y="8286"/>
                  </a:lnTo>
                  <a:lnTo>
                    <a:pt x="17970" y="8206"/>
                  </a:lnTo>
                  <a:lnTo>
                    <a:pt x="18038" y="8127"/>
                  </a:lnTo>
                  <a:lnTo>
                    <a:pt x="18113" y="8057"/>
                  </a:lnTo>
                  <a:lnTo>
                    <a:pt x="18188" y="7986"/>
                  </a:lnTo>
                  <a:lnTo>
                    <a:pt x="18263" y="7925"/>
                  </a:lnTo>
                  <a:lnTo>
                    <a:pt x="18338" y="7872"/>
                  </a:lnTo>
                  <a:lnTo>
                    <a:pt x="18420" y="7819"/>
                  </a:lnTo>
                  <a:lnTo>
                    <a:pt x="18495" y="7784"/>
                  </a:lnTo>
                  <a:lnTo>
                    <a:pt x="18578" y="7740"/>
                  </a:lnTo>
                  <a:lnTo>
                    <a:pt x="18660" y="7713"/>
                  </a:lnTo>
                  <a:lnTo>
                    <a:pt x="18743" y="7696"/>
                  </a:lnTo>
                  <a:lnTo>
                    <a:pt x="18833" y="7678"/>
                  </a:lnTo>
                  <a:lnTo>
                    <a:pt x="18915" y="7669"/>
                  </a:lnTo>
                  <a:lnTo>
                    <a:pt x="18998" y="7669"/>
                  </a:lnTo>
                  <a:lnTo>
                    <a:pt x="19178" y="7766"/>
                  </a:lnTo>
                  <a:lnTo>
                    <a:pt x="19343" y="7854"/>
                  </a:lnTo>
                  <a:lnTo>
                    <a:pt x="19515" y="7925"/>
                  </a:lnTo>
                  <a:lnTo>
                    <a:pt x="19673" y="7986"/>
                  </a:lnTo>
                  <a:lnTo>
                    <a:pt x="19830" y="8039"/>
                  </a:lnTo>
                  <a:lnTo>
                    <a:pt x="19980" y="8074"/>
                  </a:lnTo>
                  <a:lnTo>
                    <a:pt x="20130" y="8101"/>
                  </a:lnTo>
                  <a:lnTo>
                    <a:pt x="20273" y="8118"/>
                  </a:lnTo>
                  <a:lnTo>
                    <a:pt x="20415" y="8127"/>
                  </a:lnTo>
                  <a:lnTo>
                    <a:pt x="20550" y="8118"/>
                  </a:lnTo>
                  <a:lnTo>
                    <a:pt x="20685" y="8110"/>
                  </a:lnTo>
                  <a:lnTo>
                    <a:pt x="20813" y="8083"/>
                  </a:lnTo>
                  <a:lnTo>
                    <a:pt x="20940" y="8057"/>
                  </a:lnTo>
                  <a:lnTo>
                    <a:pt x="21068" y="8013"/>
                  </a:lnTo>
                  <a:lnTo>
                    <a:pt x="21188" y="7960"/>
                  </a:lnTo>
                  <a:lnTo>
                    <a:pt x="21308" y="7898"/>
                  </a:lnTo>
                  <a:lnTo>
                    <a:pt x="21420" y="7828"/>
                  </a:lnTo>
                  <a:lnTo>
                    <a:pt x="21533" y="7749"/>
                  </a:lnTo>
                  <a:lnTo>
                    <a:pt x="21645" y="7661"/>
                  </a:lnTo>
                  <a:lnTo>
                    <a:pt x="21750" y="7564"/>
                  </a:lnTo>
                  <a:lnTo>
                    <a:pt x="21855" y="7458"/>
                  </a:lnTo>
                  <a:lnTo>
                    <a:pt x="21960" y="7352"/>
                  </a:lnTo>
                  <a:lnTo>
                    <a:pt x="22065" y="7229"/>
                  </a:lnTo>
                  <a:lnTo>
                    <a:pt x="22163" y="7097"/>
                  </a:lnTo>
                  <a:lnTo>
                    <a:pt x="22260" y="6965"/>
                  </a:lnTo>
                  <a:lnTo>
                    <a:pt x="22365" y="6824"/>
                  </a:lnTo>
                  <a:lnTo>
                    <a:pt x="22455" y="6674"/>
                  </a:lnTo>
                  <a:lnTo>
                    <a:pt x="22553" y="6516"/>
                  </a:lnTo>
                  <a:lnTo>
                    <a:pt x="22740" y="6181"/>
                  </a:lnTo>
                  <a:lnTo>
                    <a:pt x="22928" y="5829"/>
                  </a:lnTo>
                  <a:lnTo>
                    <a:pt x="22973" y="5741"/>
                  </a:lnTo>
                  <a:lnTo>
                    <a:pt x="23025" y="5671"/>
                  </a:lnTo>
                  <a:lnTo>
                    <a:pt x="23078" y="5600"/>
                  </a:lnTo>
                  <a:lnTo>
                    <a:pt x="23138" y="5530"/>
                  </a:lnTo>
                  <a:lnTo>
                    <a:pt x="23198" y="5468"/>
                  </a:lnTo>
                  <a:lnTo>
                    <a:pt x="23265" y="5415"/>
                  </a:lnTo>
                  <a:lnTo>
                    <a:pt x="23340" y="5363"/>
                  </a:lnTo>
                  <a:lnTo>
                    <a:pt x="23415" y="5319"/>
                  </a:lnTo>
                  <a:lnTo>
                    <a:pt x="23490" y="5283"/>
                  </a:lnTo>
                  <a:lnTo>
                    <a:pt x="23565" y="5248"/>
                  </a:lnTo>
                  <a:lnTo>
                    <a:pt x="23648" y="5222"/>
                  </a:lnTo>
                  <a:lnTo>
                    <a:pt x="23730" y="5204"/>
                  </a:lnTo>
                  <a:lnTo>
                    <a:pt x="23813" y="5187"/>
                  </a:lnTo>
                  <a:lnTo>
                    <a:pt x="23903" y="5178"/>
                  </a:lnTo>
                  <a:lnTo>
                    <a:pt x="23985" y="5178"/>
                  </a:lnTo>
                  <a:lnTo>
                    <a:pt x="24075" y="5178"/>
                  </a:lnTo>
                  <a:lnTo>
                    <a:pt x="24165" y="5187"/>
                  </a:lnTo>
                  <a:lnTo>
                    <a:pt x="24255" y="5204"/>
                  </a:lnTo>
                  <a:lnTo>
                    <a:pt x="24338" y="5231"/>
                  </a:lnTo>
                  <a:lnTo>
                    <a:pt x="24428" y="5266"/>
                  </a:lnTo>
                  <a:lnTo>
                    <a:pt x="24518" y="5301"/>
                  </a:lnTo>
                  <a:lnTo>
                    <a:pt x="24600" y="5345"/>
                  </a:lnTo>
                  <a:lnTo>
                    <a:pt x="24683" y="5398"/>
                  </a:lnTo>
                  <a:lnTo>
                    <a:pt x="24765" y="5459"/>
                  </a:lnTo>
                  <a:lnTo>
                    <a:pt x="24840" y="5530"/>
                  </a:lnTo>
                  <a:lnTo>
                    <a:pt x="24923" y="5600"/>
                  </a:lnTo>
                  <a:lnTo>
                    <a:pt x="24998" y="5688"/>
                  </a:lnTo>
                  <a:lnTo>
                    <a:pt x="25065" y="5776"/>
                  </a:lnTo>
                  <a:lnTo>
                    <a:pt x="25133" y="5873"/>
                  </a:lnTo>
                  <a:lnTo>
                    <a:pt x="25200" y="5979"/>
                  </a:lnTo>
                  <a:lnTo>
                    <a:pt x="25260" y="6093"/>
                  </a:lnTo>
                  <a:lnTo>
                    <a:pt x="25313" y="6217"/>
                  </a:lnTo>
                  <a:lnTo>
                    <a:pt x="25380" y="6375"/>
                  </a:lnTo>
                  <a:lnTo>
                    <a:pt x="25455" y="6525"/>
                  </a:lnTo>
                  <a:lnTo>
                    <a:pt x="25530" y="6666"/>
                  </a:lnTo>
                  <a:lnTo>
                    <a:pt x="25605" y="6807"/>
                  </a:lnTo>
                  <a:lnTo>
                    <a:pt x="25680" y="6930"/>
                  </a:lnTo>
                  <a:lnTo>
                    <a:pt x="25755" y="7053"/>
                  </a:lnTo>
                  <a:lnTo>
                    <a:pt x="25838" y="7159"/>
                  </a:lnTo>
                  <a:lnTo>
                    <a:pt x="25920" y="7264"/>
                  </a:lnTo>
                  <a:lnTo>
                    <a:pt x="26003" y="7361"/>
                  </a:lnTo>
                  <a:lnTo>
                    <a:pt x="26093" y="7458"/>
                  </a:lnTo>
                  <a:lnTo>
                    <a:pt x="26183" y="7537"/>
                  </a:lnTo>
                  <a:lnTo>
                    <a:pt x="26273" y="7616"/>
                  </a:lnTo>
                  <a:lnTo>
                    <a:pt x="26363" y="7687"/>
                  </a:lnTo>
                  <a:lnTo>
                    <a:pt x="26460" y="7749"/>
                  </a:lnTo>
                  <a:lnTo>
                    <a:pt x="26558" y="7801"/>
                  </a:lnTo>
                  <a:lnTo>
                    <a:pt x="26655" y="7854"/>
                  </a:lnTo>
                  <a:lnTo>
                    <a:pt x="26760" y="7898"/>
                  </a:lnTo>
                  <a:lnTo>
                    <a:pt x="26858" y="7933"/>
                  </a:lnTo>
                  <a:lnTo>
                    <a:pt x="26970" y="7960"/>
                  </a:lnTo>
                  <a:lnTo>
                    <a:pt x="27075" y="7986"/>
                  </a:lnTo>
                  <a:lnTo>
                    <a:pt x="27188" y="8004"/>
                  </a:lnTo>
                  <a:lnTo>
                    <a:pt x="27300" y="8013"/>
                  </a:lnTo>
                  <a:lnTo>
                    <a:pt x="27420" y="8021"/>
                  </a:lnTo>
                  <a:lnTo>
                    <a:pt x="27533" y="8021"/>
                  </a:lnTo>
                  <a:lnTo>
                    <a:pt x="27653" y="8013"/>
                  </a:lnTo>
                  <a:lnTo>
                    <a:pt x="27780" y="7995"/>
                  </a:lnTo>
                  <a:lnTo>
                    <a:pt x="27908" y="7977"/>
                  </a:lnTo>
                  <a:lnTo>
                    <a:pt x="28035" y="7951"/>
                  </a:lnTo>
                  <a:lnTo>
                    <a:pt x="28163" y="7925"/>
                  </a:lnTo>
                  <a:lnTo>
                    <a:pt x="28298" y="7889"/>
                  </a:lnTo>
                  <a:lnTo>
                    <a:pt x="28433" y="7845"/>
                  </a:lnTo>
                  <a:lnTo>
                    <a:pt x="28575" y="7793"/>
                  </a:lnTo>
                  <a:lnTo>
                    <a:pt x="28680" y="7766"/>
                  </a:lnTo>
                  <a:lnTo>
                    <a:pt x="28785" y="7740"/>
                  </a:lnTo>
                  <a:lnTo>
                    <a:pt x="28890" y="7722"/>
                  </a:lnTo>
                  <a:lnTo>
                    <a:pt x="28995" y="7722"/>
                  </a:lnTo>
                  <a:lnTo>
                    <a:pt x="29100" y="7722"/>
                  </a:lnTo>
                  <a:lnTo>
                    <a:pt x="29205" y="7740"/>
                  </a:lnTo>
                  <a:lnTo>
                    <a:pt x="29310" y="7757"/>
                  </a:lnTo>
                  <a:lnTo>
                    <a:pt x="29408" y="7784"/>
                  </a:lnTo>
                  <a:lnTo>
                    <a:pt x="29505" y="7819"/>
                  </a:lnTo>
                  <a:lnTo>
                    <a:pt x="29595" y="7863"/>
                  </a:lnTo>
                  <a:lnTo>
                    <a:pt x="29693" y="7916"/>
                  </a:lnTo>
                  <a:lnTo>
                    <a:pt x="29783" y="7977"/>
                  </a:lnTo>
                  <a:lnTo>
                    <a:pt x="29865" y="8039"/>
                  </a:lnTo>
                  <a:lnTo>
                    <a:pt x="29948" y="8110"/>
                  </a:lnTo>
                  <a:lnTo>
                    <a:pt x="30030" y="8189"/>
                  </a:lnTo>
                  <a:lnTo>
                    <a:pt x="30098" y="8268"/>
                  </a:lnTo>
                  <a:lnTo>
                    <a:pt x="30173" y="8347"/>
                  </a:lnTo>
                  <a:lnTo>
                    <a:pt x="30233" y="8444"/>
                  </a:lnTo>
                  <a:lnTo>
                    <a:pt x="30293" y="8541"/>
                  </a:lnTo>
                  <a:lnTo>
                    <a:pt x="30353" y="8638"/>
                  </a:lnTo>
                  <a:lnTo>
                    <a:pt x="30398" y="8743"/>
                  </a:lnTo>
                  <a:lnTo>
                    <a:pt x="30443" y="8849"/>
                  </a:lnTo>
                  <a:lnTo>
                    <a:pt x="30480" y="8964"/>
                  </a:lnTo>
                  <a:lnTo>
                    <a:pt x="30510" y="9069"/>
                  </a:lnTo>
                  <a:lnTo>
                    <a:pt x="30533" y="9192"/>
                  </a:lnTo>
                  <a:lnTo>
                    <a:pt x="30548" y="9307"/>
                  </a:lnTo>
                  <a:lnTo>
                    <a:pt x="30555" y="9430"/>
                  </a:lnTo>
                  <a:lnTo>
                    <a:pt x="30563" y="9553"/>
                  </a:lnTo>
                  <a:lnTo>
                    <a:pt x="30555" y="9677"/>
                  </a:lnTo>
                  <a:lnTo>
                    <a:pt x="30540" y="9800"/>
                  </a:lnTo>
                  <a:lnTo>
                    <a:pt x="30518" y="9923"/>
                  </a:lnTo>
                  <a:lnTo>
                    <a:pt x="30488" y="10055"/>
                  </a:lnTo>
                  <a:lnTo>
                    <a:pt x="30443" y="10223"/>
                  </a:lnTo>
                  <a:lnTo>
                    <a:pt x="30398" y="10390"/>
                  </a:lnTo>
                  <a:lnTo>
                    <a:pt x="30368" y="10548"/>
                  </a:lnTo>
                  <a:lnTo>
                    <a:pt x="30338" y="10707"/>
                  </a:lnTo>
                  <a:lnTo>
                    <a:pt x="30315" y="10856"/>
                  </a:lnTo>
                  <a:lnTo>
                    <a:pt x="30300" y="11006"/>
                  </a:lnTo>
                  <a:lnTo>
                    <a:pt x="30285" y="11156"/>
                  </a:lnTo>
                  <a:lnTo>
                    <a:pt x="30278" y="11297"/>
                  </a:lnTo>
                  <a:lnTo>
                    <a:pt x="30278" y="11437"/>
                  </a:lnTo>
                  <a:lnTo>
                    <a:pt x="30285" y="11570"/>
                  </a:lnTo>
                  <a:lnTo>
                    <a:pt x="30300" y="11702"/>
                  </a:lnTo>
                  <a:lnTo>
                    <a:pt x="30315" y="11834"/>
                  </a:lnTo>
                  <a:lnTo>
                    <a:pt x="30338" y="11957"/>
                  </a:lnTo>
                  <a:lnTo>
                    <a:pt x="30368" y="12080"/>
                  </a:lnTo>
                  <a:lnTo>
                    <a:pt x="30405" y="12195"/>
                  </a:lnTo>
                  <a:lnTo>
                    <a:pt x="30443" y="12318"/>
                  </a:lnTo>
                  <a:lnTo>
                    <a:pt x="30488" y="12424"/>
                  </a:lnTo>
                  <a:lnTo>
                    <a:pt x="30540" y="12538"/>
                  </a:lnTo>
                  <a:lnTo>
                    <a:pt x="30600" y="12644"/>
                  </a:lnTo>
                  <a:lnTo>
                    <a:pt x="30660" y="12749"/>
                  </a:lnTo>
                  <a:lnTo>
                    <a:pt x="30728" y="12855"/>
                  </a:lnTo>
                  <a:lnTo>
                    <a:pt x="30803" y="12952"/>
                  </a:lnTo>
                  <a:lnTo>
                    <a:pt x="30885" y="13057"/>
                  </a:lnTo>
                  <a:lnTo>
                    <a:pt x="30968" y="13154"/>
                  </a:lnTo>
                  <a:lnTo>
                    <a:pt x="31058" y="13242"/>
                  </a:lnTo>
                  <a:lnTo>
                    <a:pt x="31148" y="13339"/>
                  </a:lnTo>
                  <a:lnTo>
                    <a:pt x="31253" y="13427"/>
                  </a:lnTo>
                  <a:lnTo>
                    <a:pt x="31358" y="13515"/>
                  </a:lnTo>
                  <a:lnTo>
                    <a:pt x="31470" y="13603"/>
                  </a:lnTo>
                  <a:lnTo>
                    <a:pt x="31583" y="13683"/>
                  </a:lnTo>
                  <a:lnTo>
                    <a:pt x="31703" y="13771"/>
                  </a:lnTo>
                  <a:lnTo>
                    <a:pt x="31830" y="13850"/>
                  </a:lnTo>
                  <a:lnTo>
                    <a:pt x="31935" y="13920"/>
                  </a:lnTo>
                  <a:lnTo>
                    <a:pt x="32033" y="13999"/>
                  </a:lnTo>
                  <a:lnTo>
                    <a:pt x="32130" y="14088"/>
                  </a:lnTo>
                  <a:lnTo>
                    <a:pt x="32213" y="14176"/>
                  </a:lnTo>
                  <a:lnTo>
                    <a:pt x="32288" y="14272"/>
                  </a:lnTo>
                  <a:lnTo>
                    <a:pt x="32363" y="14369"/>
                  </a:lnTo>
                  <a:lnTo>
                    <a:pt x="32423" y="14475"/>
                  </a:lnTo>
                  <a:lnTo>
                    <a:pt x="32483" y="14581"/>
                  </a:lnTo>
                  <a:lnTo>
                    <a:pt x="32535" y="14686"/>
                  </a:lnTo>
                  <a:lnTo>
                    <a:pt x="32573" y="14801"/>
                  </a:lnTo>
                  <a:lnTo>
                    <a:pt x="32610" y="14915"/>
                  </a:lnTo>
                  <a:lnTo>
                    <a:pt x="32640" y="15038"/>
                  </a:lnTo>
                  <a:lnTo>
                    <a:pt x="32663" y="15162"/>
                  </a:lnTo>
                  <a:lnTo>
                    <a:pt x="32685" y="15276"/>
                  </a:lnTo>
                  <a:lnTo>
                    <a:pt x="32693" y="15399"/>
                  </a:lnTo>
                  <a:lnTo>
                    <a:pt x="32693" y="15523"/>
                  </a:lnTo>
                  <a:lnTo>
                    <a:pt x="32685" y="15646"/>
                  </a:lnTo>
                  <a:lnTo>
                    <a:pt x="32678" y="15769"/>
                  </a:lnTo>
                  <a:lnTo>
                    <a:pt x="32655" y="15892"/>
                  </a:lnTo>
                  <a:lnTo>
                    <a:pt x="32633" y="16007"/>
                  </a:lnTo>
                  <a:lnTo>
                    <a:pt x="32603" y="16130"/>
                  </a:lnTo>
                  <a:lnTo>
                    <a:pt x="32565" y="16245"/>
                  </a:lnTo>
                  <a:lnTo>
                    <a:pt x="32513" y="16359"/>
                  </a:lnTo>
                  <a:lnTo>
                    <a:pt x="32460" y="16465"/>
                  </a:lnTo>
                  <a:lnTo>
                    <a:pt x="32408" y="16579"/>
                  </a:lnTo>
                  <a:lnTo>
                    <a:pt x="32340" y="16676"/>
                  </a:lnTo>
                  <a:lnTo>
                    <a:pt x="32265" y="16782"/>
                  </a:lnTo>
                  <a:lnTo>
                    <a:pt x="32183" y="16870"/>
                  </a:lnTo>
                  <a:lnTo>
                    <a:pt x="32100" y="16966"/>
                  </a:lnTo>
                  <a:lnTo>
                    <a:pt x="32003" y="17046"/>
                  </a:lnTo>
                  <a:lnTo>
                    <a:pt x="31905" y="17125"/>
                  </a:lnTo>
                  <a:lnTo>
                    <a:pt x="31793" y="17195"/>
                  </a:lnTo>
                  <a:close/>
                  <a:moveTo>
                    <a:pt x="26925" y="15558"/>
                  </a:moveTo>
                  <a:lnTo>
                    <a:pt x="26925" y="15751"/>
                  </a:lnTo>
                  <a:lnTo>
                    <a:pt x="26910" y="15936"/>
                  </a:lnTo>
                  <a:lnTo>
                    <a:pt x="26895" y="16121"/>
                  </a:lnTo>
                  <a:lnTo>
                    <a:pt x="26873" y="16306"/>
                  </a:lnTo>
                  <a:lnTo>
                    <a:pt x="26835" y="16482"/>
                  </a:lnTo>
                  <a:lnTo>
                    <a:pt x="26798" y="16658"/>
                  </a:lnTo>
                  <a:lnTo>
                    <a:pt x="26753" y="16826"/>
                  </a:lnTo>
                  <a:lnTo>
                    <a:pt x="26708" y="16984"/>
                  </a:lnTo>
                  <a:lnTo>
                    <a:pt x="26648" y="17151"/>
                  </a:lnTo>
                  <a:lnTo>
                    <a:pt x="26580" y="17301"/>
                  </a:lnTo>
                  <a:lnTo>
                    <a:pt x="26513" y="17451"/>
                  </a:lnTo>
                  <a:lnTo>
                    <a:pt x="26438" y="17600"/>
                  </a:lnTo>
                  <a:lnTo>
                    <a:pt x="26355" y="17741"/>
                  </a:lnTo>
                  <a:lnTo>
                    <a:pt x="26273" y="17873"/>
                  </a:lnTo>
                  <a:lnTo>
                    <a:pt x="26183" y="17997"/>
                  </a:lnTo>
                  <a:lnTo>
                    <a:pt x="26085" y="18120"/>
                  </a:lnTo>
                  <a:lnTo>
                    <a:pt x="25980" y="18243"/>
                  </a:lnTo>
                  <a:lnTo>
                    <a:pt x="25875" y="18349"/>
                  </a:lnTo>
                  <a:lnTo>
                    <a:pt x="25763" y="18454"/>
                  </a:lnTo>
                  <a:lnTo>
                    <a:pt x="25650" y="18551"/>
                  </a:lnTo>
                  <a:lnTo>
                    <a:pt x="25530" y="18639"/>
                  </a:lnTo>
                  <a:lnTo>
                    <a:pt x="25403" y="18727"/>
                  </a:lnTo>
                  <a:lnTo>
                    <a:pt x="25275" y="18798"/>
                  </a:lnTo>
                  <a:lnTo>
                    <a:pt x="25148" y="18868"/>
                  </a:lnTo>
                  <a:lnTo>
                    <a:pt x="25005" y="18930"/>
                  </a:lnTo>
                  <a:lnTo>
                    <a:pt x="24870" y="18983"/>
                  </a:lnTo>
                  <a:lnTo>
                    <a:pt x="24728" y="19027"/>
                  </a:lnTo>
                  <a:lnTo>
                    <a:pt x="24578" y="19062"/>
                  </a:lnTo>
                  <a:lnTo>
                    <a:pt x="24428" y="19097"/>
                  </a:lnTo>
                  <a:lnTo>
                    <a:pt x="24278" y="19115"/>
                  </a:lnTo>
                  <a:lnTo>
                    <a:pt x="24120" y="19123"/>
                  </a:lnTo>
                  <a:lnTo>
                    <a:pt x="23963" y="19132"/>
                  </a:lnTo>
                  <a:lnTo>
                    <a:pt x="23813" y="19123"/>
                  </a:lnTo>
                  <a:lnTo>
                    <a:pt x="23663" y="19106"/>
                  </a:lnTo>
                  <a:lnTo>
                    <a:pt x="23513" y="19088"/>
                  </a:lnTo>
                  <a:lnTo>
                    <a:pt x="23363" y="19053"/>
                  </a:lnTo>
                  <a:lnTo>
                    <a:pt x="23220" y="19009"/>
                  </a:lnTo>
                  <a:lnTo>
                    <a:pt x="23078" y="18956"/>
                  </a:lnTo>
                  <a:lnTo>
                    <a:pt x="22943" y="18895"/>
                  </a:lnTo>
                  <a:lnTo>
                    <a:pt x="22800" y="18824"/>
                  </a:lnTo>
                  <a:lnTo>
                    <a:pt x="22665" y="18754"/>
                  </a:lnTo>
                  <a:lnTo>
                    <a:pt x="22538" y="18666"/>
                  </a:lnTo>
                  <a:lnTo>
                    <a:pt x="22410" y="18578"/>
                  </a:lnTo>
                  <a:lnTo>
                    <a:pt x="22290" y="18481"/>
                  </a:lnTo>
                  <a:lnTo>
                    <a:pt x="22170" y="18375"/>
                  </a:lnTo>
                  <a:lnTo>
                    <a:pt x="22050" y="18261"/>
                  </a:lnTo>
                  <a:lnTo>
                    <a:pt x="21938" y="18146"/>
                  </a:lnTo>
                  <a:lnTo>
                    <a:pt x="21833" y="18023"/>
                  </a:lnTo>
                  <a:lnTo>
                    <a:pt x="21735" y="17900"/>
                  </a:lnTo>
                  <a:lnTo>
                    <a:pt x="21638" y="17768"/>
                  </a:lnTo>
                  <a:lnTo>
                    <a:pt x="21540" y="17627"/>
                  </a:lnTo>
                  <a:lnTo>
                    <a:pt x="21458" y="17486"/>
                  </a:lnTo>
                  <a:lnTo>
                    <a:pt x="21375" y="17336"/>
                  </a:lnTo>
                  <a:lnTo>
                    <a:pt x="21300" y="17187"/>
                  </a:lnTo>
                  <a:lnTo>
                    <a:pt x="21233" y="17037"/>
                  </a:lnTo>
                  <a:lnTo>
                    <a:pt x="21173" y="16878"/>
                  </a:lnTo>
                  <a:lnTo>
                    <a:pt x="21120" y="16711"/>
                  </a:lnTo>
                  <a:lnTo>
                    <a:pt x="21075" y="16553"/>
                  </a:lnTo>
                  <a:lnTo>
                    <a:pt x="21030" y="16385"/>
                  </a:lnTo>
                  <a:lnTo>
                    <a:pt x="21000" y="16209"/>
                  </a:lnTo>
                  <a:lnTo>
                    <a:pt x="20970" y="16042"/>
                  </a:lnTo>
                  <a:lnTo>
                    <a:pt x="20955" y="15866"/>
                  </a:lnTo>
                  <a:lnTo>
                    <a:pt x="20948" y="15699"/>
                  </a:lnTo>
                  <a:lnTo>
                    <a:pt x="20948" y="15523"/>
                  </a:lnTo>
                  <a:lnTo>
                    <a:pt x="20955" y="15338"/>
                  </a:lnTo>
                  <a:lnTo>
                    <a:pt x="20970" y="15153"/>
                  </a:lnTo>
                  <a:lnTo>
                    <a:pt x="20993" y="14977"/>
                  </a:lnTo>
                  <a:lnTo>
                    <a:pt x="21015" y="14801"/>
                  </a:lnTo>
                  <a:lnTo>
                    <a:pt x="21053" y="14633"/>
                  </a:lnTo>
                  <a:lnTo>
                    <a:pt x="21098" y="14466"/>
                  </a:lnTo>
                  <a:lnTo>
                    <a:pt x="21143" y="14308"/>
                  </a:lnTo>
                  <a:lnTo>
                    <a:pt x="21203" y="14149"/>
                  </a:lnTo>
                  <a:lnTo>
                    <a:pt x="21263" y="13999"/>
                  </a:lnTo>
                  <a:lnTo>
                    <a:pt x="21330" y="13850"/>
                  </a:lnTo>
                  <a:lnTo>
                    <a:pt x="21405" y="13709"/>
                  </a:lnTo>
                  <a:lnTo>
                    <a:pt x="21488" y="13577"/>
                  </a:lnTo>
                  <a:lnTo>
                    <a:pt x="21570" y="13445"/>
                  </a:lnTo>
                  <a:lnTo>
                    <a:pt x="21660" y="13313"/>
                  </a:lnTo>
                  <a:lnTo>
                    <a:pt x="21758" y="13189"/>
                  </a:lnTo>
                  <a:lnTo>
                    <a:pt x="21863" y="13075"/>
                  </a:lnTo>
                  <a:lnTo>
                    <a:pt x="21968" y="12969"/>
                  </a:lnTo>
                  <a:lnTo>
                    <a:pt x="22080" y="12864"/>
                  </a:lnTo>
                  <a:lnTo>
                    <a:pt x="22200" y="12767"/>
                  </a:lnTo>
                  <a:lnTo>
                    <a:pt x="22320" y="12679"/>
                  </a:lnTo>
                  <a:lnTo>
                    <a:pt x="22448" y="12591"/>
                  </a:lnTo>
                  <a:lnTo>
                    <a:pt x="22575" y="12520"/>
                  </a:lnTo>
                  <a:lnTo>
                    <a:pt x="22710" y="12450"/>
                  </a:lnTo>
                  <a:lnTo>
                    <a:pt x="22845" y="12380"/>
                  </a:lnTo>
                  <a:lnTo>
                    <a:pt x="22988" y="12327"/>
                  </a:lnTo>
                  <a:lnTo>
                    <a:pt x="23138" y="12283"/>
                  </a:lnTo>
                  <a:lnTo>
                    <a:pt x="23288" y="12239"/>
                  </a:lnTo>
                  <a:lnTo>
                    <a:pt x="23438" y="12203"/>
                  </a:lnTo>
                  <a:lnTo>
                    <a:pt x="23595" y="12177"/>
                  </a:lnTo>
                  <a:lnTo>
                    <a:pt x="23753" y="12159"/>
                  </a:lnTo>
                  <a:lnTo>
                    <a:pt x="23918" y="12151"/>
                  </a:lnTo>
                  <a:lnTo>
                    <a:pt x="24083" y="12151"/>
                  </a:lnTo>
                  <a:lnTo>
                    <a:pt x="24240" y="12159"/>
                  </a:lnTo>
                  <a:lnTo>
                    <a:pt x="24390" y="12168"/>
                  </a:lnTo>
                  <a:lnTo>
                    <a:pt x="24540" y="12195"/>
                  </a:lnTo>
                  <a:lnTo>
                    <a:pt x="24683" y="12221"/>
                  </a:lnTo>
                  <a:lnTo>
                    <a:pt x="24833" y="12256"/>
                  </a:lnTo>
                  <a:lnTo>
                    <a:pt x="24968" y="12300"/>
                  </a:lnTo>
                  <a:lnTo>
                    <a:pt x="25103" y="12353"/>
                  </a:lnTo>
                  <a:lnTo>
                    <a:pt x="25238" y="12415"/>
                  </a:lnTo>
                  <a:lnTo>
                    <a:pt x="25365" y="12476"/>
                  </a:lnTo>
                  <a:lnTo>
                    <a:pt x="25485" y="12556"/>
                  </a:lnTo>
                  <a:lnTo>
                    <a:pt x="25605" y="12626"/>
                  </a:lnTo>
                  <a:lnTo>
                    <a:pt x="25718" y="12714"/>
                  </a:lnTo>
                  <a:lnTo>
                    <a:pt x="25830" y="12802"/>
                  </a:lnTo>
                  <a:lnTo>
                    <a:pt x="25935" y="12908"/>
                  </a:lnTo>
                  <a:lnTo>
                    <a:pt x="26033" y="13005"/>
                  </a:lnTo>
                  <a:lnTo>
                    <a:pt x="26130" y="13119"/>
                  </a:lnTo>
                  <a:lnTo>
                    <a:pt x="26220" y="13234"/>
                  </a:lnTo>
                  <a:lnTo>
                    <a:pt x="26310" y="13357"/>
                  </a:lnTo>
                  <a:lnTo>
                    <a:pt x="26393" y="13480"/>
                  </a:lnTo>
                  <a:lnTo>
                    <a:pt x="26468" y="13612"/>
                  </a:lnTo>
                  <a:lnTo>
                    <a:pt x="26535" y="13744"/>
                  </a:lnTo>
                  <a:lnTo>
                    <a:pt x="26603" y="13885"/>
                  </a:lnTo>
                  <a:lnTo>
                    <a:pt x="26663" y="14035"/>
                  </a:lnTo>
                  <a:lnTo>
                    <a:pt x="26715" y="14184"/>
                  </a:lnTo>
                  <a:lnTo>
                    <a:pt x="26760" y="14343"/>
                  </a:lnTo>
                  <a:lnTo>
                    <a:pt x="26805" y="14501"/>
                  </a:lnTo>
                  <a:lnTo>
                    <a:pt x="26843" y="14669"/>
                  </a:lnTo>
                  <a:lnTo>
                    <a:pt x="26873" y="14836"/>
                  </a:lnTo>
                  <a:lnTo>
                    <a:pt x="26895" y="15012"/>
                  </a:lnTo>
                  <a:lnTo>
                    <a:pt x="26910" y="15188"/>
                  </a:lnTo>
                  <a:lnTo>
                    <a:pt x="26925" y="15373"/>
                  </a:lnTo>
                  <a:lnTo>
                    <a:pt x="26925" y="15558"/>
                  </a:lnTo>
                  <a:close/>
                  <a:moveTo>
                    <a:pt x="17963" y="32787"/>
                  </a:moveTo>
                  <a:lnTo>
                    <a:pt x="17955" y="32955"/>
                  </a:lnTo>
                  <a:lnTo>
                    <a:pt x="17948" y="33131"/>
                  </a:lnTo>
                  <a:lnTo>
                    <a:pt x="17925" y="33298"/>
                  </a:lnTo>
                  <a:lnTo>
                    <a:pt x="17895" y="33465"/>
                  </a:lnTo>
                  <a:lnTo>
                    <a:pt x="17858" y="33633"/>
                  </a:lnTo>
                  <a:lnTo>
                    <a:pt x="17813" y="33800"/>
                  </a:lnTo>
                  <a:lnTo>
                    <a:pt x="17760" y="33967"/>
                  </a:lnTo>
                  <a:lnTo>
                    <a:pt x="17700" y="34126"/>
                  </a:lnTo>
                  <a:lnTo>
                    <a:pt x="17640" y="34275"/>
                  </a:lnTo>
                  <a:lnTo>
                    <a:pt x="17565" y="34434"/>
                  </a:lnTo>
                  <a:lnTo>
                    <a:pt x="17490" y="34583"/>
                  </a:lnTo>
                  <a:lnTo>
                    <a:pt x="17408" y="34724"/>
                  </a:lnTo>
                  <a:lnTo>
                    <a:pt x="17318" y="34865"/>
                  </a:lnTo>
                  <a:lnTo>
                    <a:pt x="17220" y="35006"/>
                  </a:lnTo>
                  <a:lnTo>
                    <a:pt x="17123" y="35138"/>
                  </a:lnTo>
                  <a:lnTo>
                    <a:pt x="17018" y="35261"/>
                  </a:lnTo>
                  <a:lnTo>
                    <a:pt x="16905" y="35385"/>
                  </a:lnTo>
                  <a:lnTo>
                    <a:pt x="16793" y="35499"/>
                  </a:lnTo>
                  <a:lnTo>
                    <a:pt x="16673" y="35614"/>
                  </a:lnTo>
                  <a:lnTo>
                    <a:pt x="16553" y="35710"/>
                  </a:lnTo>
                  <a:lnTo>
                    <a:pt x="16425" y="35807"/>
                  </a:lnTo>
                  <a:lnTo>
                    <a:pt x="16298" y="35904"/>
                  </a:lnTo>
                  <a:lnTo>
                    <a:pt x="16170" y="35983"/>
                  </a:lnTo>
                  <a:lnTo>
                    <a:pt x="16035" y="36054"/>
                  </a:lnTo>
                  <a:lnTo>
                    <a:pt x="15893" y="36124"/>
                  </a:lnTo>
                  <a:lnTo>
                    <a:pt x="15750" y="36186"/>
                  </a:lnTo>
                  <a:lnTo>
                    <a:pt x="15615" y="36239"/>
                  </a:lnTo>
                  <a:lnTo>
                    <a:pt x="15465" y="36274"/>
                  </a:lnTo>
                  <a:lnTo>
                    <a:pt x="15323" y="36309"/>
                  </a:lnTo>
                  <a:lnTo>
                    <a:pt x="15173" y="36335"/>
                  </a:lnTo>
                  <a:lnTo>
                    <a:pt x="15030" y="36344"/>
                  </a:lnTo>
                  <a:lnTo>
                    <a:pt x="14880" y="36353"/>
                  </a:lnTo>
                  <a:lnTo>
                    <a:pt x="14730" y="36344"/>
                  </a:lnTo>
                  <a:lnTo>
                    <a:pt x="14580" y="36335"/>
                  </a:lnTo>
                  <a:lnTo>
                    <a:pt x="14438" y="36309"/>
                  </a:lnTo>
                  <a:lnTo>
                    <a:pt x="14288" y="36274"/>
                  </a:lnTo>
                  <a:lnTo>
                    <a:pt x="14145" y="36230"/>
                  </a:lnTo>
                  <a:lnTo>
                    <a:pt x="14003" y="36177"/>
                  </a:lnTo>
                  <a:lnTo>
                    <a:pt x="13860" y="36115"/>
                  </a:lnTo>
                  <a:lnTo>
                    <a:pt x="13725" y="36054"/>
                  </a:lnTo>
                  <a:lnTo>
                    <a:pt x="13590" y="35975"/>
                  </a:lnTo>
                  <a:lnTo>
                    <a:pt x="13463" y="35886"/>
                  </a:lnTo>
                  <a:lnTo>
                    <a:pt x="13335" y="35798"/>
                  </a:lnTo>
                  <a:lnTo>
                    <a:pt x="13208" y="35702"/>
                  </a:lnTo>
                  <a:lnTo>
                    <a:pt x="13088" y="35596"/>
                  </a:lnTo>
                  <a:lnTo>
                    <a:pt x="12968" y="35490"/>
                  </a:lnTo>
                  <a:lnTo>
                    <a:pt x="12855" y="35367"/>
                  </a:lnTo>
                  <a:lnTo>
                    <a:pt x="12750" y="35253"/>
                  </a:lnTo>
                  <a:lnTo>
                    <a:pt x="12645" y="35121"/>
                  </a:lnTo>
                  <a:lnTo>
                    <a:pt x="12548" y="34988"/>
                  </a:lnTo>
                  <a:lnTo>
                    <a:pt x="12450" y="34848"/>
                  </a:lnTo>
                  <a:lnTo>
                    <a:pt x="12360" y="34707"/>
                  </a:lnTo>
                  <a:lnTo>
                    <a:pt x="12278" y="34566"/>
                  </a:lnTo>
                  <a:lnTo>
                    <a:pt x="12203" y="34416"/>
                  </a:lnTo>
                  <a:lnTo>
                    <a:pt x="12135" y="34258"/>
                  </a:lnTo>
                  <a:lnTo>
                    <a:pt x="12068" y="34099"/>
                  </a:lnTo>
                  <a:lnTo>
                    <a:pt x="12015" y="33941"/>
                  </a:lnTo>
                  <a:lnTo>
                    <a:pt x="11963" y="33773"/>
                  </a:lnTo>
                  <a:lnTo>
                    <a:pt x="11918" y="33615"/>
                  </a:lnTo>
                  <a:lnTo>
                    <a:pt x="11880" y="33439"/>
                  </a:lnTo>
                  <a:lnTo>
                    <a:pt x="11858" y="33272"/>
                  </a:lnTo>
                  <a:lnTo>
                    <a:pt x="11835" y="33104"/>
                  </a:lnTo>
                  <a:lnTo>
                    <a:pt x="11828" y="32928"/>
                  </a:lnTo>
                  <a:lnTo>
                    <a:pt x="11820" y="32752"/>
                  </a:lnTo>
                  <a:lnTo>
                    <a:pt x="11828" y="32585"/>
                  </a:lnTo>
                  <a:lnTo>
                    <a:pt x="11843" y="32418"/>
                  </a:lnTo>
                  <a:lnTo>
                    <a:pt x="11865" y="32250"/>
                  </a:lnTo>
                  <a:lnTo>
                    <a:pt x="11895" y="32083"/>
                  </a:lnTo>
                  <a:lnTo>
                    <a:pt x="11933" y="31916"/>
                  </a:lnTo>
                  <a:lnTo>
                    <a:pt x="11978" y="31749"/>
                  </a:lnTo>
                  <a:lnTo>
                    <a:pt x="12030" y="31590"/>
                  </a:lnTo>
                  <a:lnTo>
                    <a:pt x="12090" y="31432"/>
                  </a:lnTo>
                  <a:lnTo>
                    <a:pt x="12158" y="31273"/>
                  </a:lnTo>
                  <a:lnTo>
                    <a:pt x="12233" y="31115"/>
                  </a:lnTo>
                  <a:lnTo>
                    <a:pt x="12315" y="30965"/>
                  </a:lnTo>
                  <a:lnTo>
                    <a:pt x="12398" y="30815"/>
                  </a:lnTo>
                  <a:lnTo>
                    <a:pt x="12495" y="30674"/>
                  </a:lnTo>
                  <a:lnTo>
                    <a:pt x="12585" y="30534"/>
                  </a:lnTo>
                  <a:lnTo>
                    <a:pt x="12690" y="30402"/>
                  </a:lnTo>
                  <a:lnTo>
                    <a:pt x="12795" y="30269"/>
                  </a:lnTo>
                  <a:lnTo>
                    <a:pt x="12908" y="30146"/>
                  </a:lnTo>
                  <a:lnTo>
                    <a:pt x="13020" y="30023"/>
                  </a:lnTo>
                  <a:lnTo>
                    <a:pt x="13140" y="29917"/>
                  </a:lnTo>
                  <a:lnTo>
                    <a:pt x="13260" y="29803"/>
                  </a:lnTo>
                  <a:lnTo>
                    <a:pt x="13388" y="29706"/>
                  </a:lnTo>
                  <a:lnTo>
                    <a:pt x="13515" y="29618"/>
                  </a:lnTo>
                  <a:lnTo>
                    <a:pt x="13650" y="29530"/>
                  </a:lnTo>
                  <a:lnTo>
                    <a:pt x="13785" y="29451"/>
                  </a:lnTo>
                  <a:lnTo>
                    <a:pt x="13920" y="29380"/>
                  </a:lnTo>
                  <a:lnTo>
                    <a:pt x="14055" y="29319"/>
                  </a:lnTo>
                  <a:lnTo>
                    <a:pt x="14190" y="29266"/>
                  </a:lnTo>
                  <a:lnTo>
                    <a:pt x="14333" y="29222"/>
                  </a:lnTo>
                  <a:lnTo>
                    <a:pt x="14475" y="29187"/>
                  </a:lnTo>
                  <a:lnTo>
                    <a:pt x="14618" y="29169"/>
                  </a:lnTo>
                  <a:lnTo>
                    <a:pt x="14760" y="29151"/>
                  </a:lnTo>
                  <a:lnTo>
                    <a:pt x="14903" y="29151"/>
                  </a:lnTo>
                  <a:lnTo>
                    <a:pt x="15045" y="29151"/>
                  </a:lnTo>
                  <a:lnTo>
                    <a:pt x="15188" y="29169"/>
                  </a:lnTo>
                  <a:lnTo>
                    <a:pt x="15338" y="29195"/>
                  </a:lnTo>
                  <a:lnTo>
                    <a:pt x="15480" y="29231"/>
                  </a:lnTo>
                  <a:lnTo>
                    <a:pt x="15623" y="29275"/>
                  </a:lnTo>
                  <a:lnTo>
                    <a:pt x="15758" y="29327"/>
                  </a:lnTo>
                  <a:lnTo>
                    <a:pt x="15900" y="29398"/>
                  </a:lnTo>
                  <a:lnTo>
                    <a:pt x="16035" y="29468"/>
                  </a:lnTo>
                  <a:lnTo>
                    <a:pt x="16170" y="29539"/>
                  </a:lnTo>
                  <a:lnTo>
                    <a:pt x="16298" y="29627"/>
                  </a:lnTo>
                  <a:lnTo>
                    <a:pt x="16425" y="29724"/>
                  </a:lnTo>
                  <a:lnTo>
                    <a:pt x="16553" y="29820"/>
                  </a:lnTo>
                  <a:lnTo>
                    <a:pt x="16673" y="29926"/>
                  </a:lnTo>
                  <a:lnTo>
                    <a:pt x="16793" y="30041"/>
                  </a:lnTo>
                  <a:lnTo>
                    <a:pt x="16905" y="30164"/>
                  </a:lnTo>
                  <a:lnTo>
                    <a:pt x="17010" y="30287"/>
                  </a:lnTo>
                  <a:lnTo>
                    <a:pt x="17115" y="30410"/>
                  </a:lnTo>
                  <a:lnTo>
                    <a:pt x="17213" y="30551"/>
                  </a:lnTo>
                  <a:lnTo>
                    <a:pt x="17310" y="30692"/>
                  </a:lnTo>
                  <a:lnTo>
                    <a:pt x="17400" y="30833"/>
                  </a:lnTo>
                  <a:lnTo>
                    <a:pt x="17483" y="30983"/>
                  </a:lnTo>
                  <a:lnTo>
                    <a:pt x="17565" y="31132"/>
                  </a:lnTo>
                  <a:lnTo>
                    <a:pt x="17633" y="31291"/>
                  </a:lnTo>
                  <a:lnTo>
                    <a:pt x="17700" y="31449"/>
                  </a:lnTo>
                  <a:lnTo>
                    <a:pt x="17760" y="31608"/>
                  </a:lnTo>
                  <a:lnTo>
                    <a:pt x="17813" y="31766"/>
                  </a:lnTo>
                  <a:lnTo>
                    <a:pt x="17858" y="31933"/>
                  </a:lnTo>
                  <a:lnTo>
                    <a:pt x="17895" y="32101"/>
                  </a:lnTo>
                  <a:lnTo>
                    <a:pt x="17925" y="32277"/>
                  </a:lnTo>
                  <a:lnTo>
                    <a:pt x="17940" y="32444"/>
                  </a:lnTo>
                  <a:lnTo>
                    <a:pt x="17955" y="32611"/>
                  </a:lnTo>
                  <a:lnTo>
                    <a:pt x="17963" y="327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28"/>
          <p:cNvGrpSpPr/>
          <p:nvPr/>
        </p:nvGrpSpPr>
        <p:grpSpPr>
          <a:xfrm>
            <a:off x="2663775" y="8407422"/>
            <a:ext cx="1814604" cy="1555178"/>
            <a:chOff x="104250" y="82525"/>
            <a:chExt cx="2799950" cy="2817350"/>
          </a:xfrm>
        </p:grpSpPr>
        <p:sp>
          <p:nvSpPr>
            <p:cNvPr id="249" name="Google Shape;249;p28"/>
            <p:cNvSpPr/>
            <p:nvPr/>
          </p:nvSpPr>
          <p:spPr>
            <a:xfrm>
              <a:off x="104250" y="82525"/>
              <a:ext cx="2799950" cy="2817350"/>
            </a:xfrm>
            <a:custGeom>
              <a:rect b="b" l="l" r="r" t="t"/>
              <a:pathLst>
                <a:path extrusionOk="0" h="112694" w="111998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14175" y="348625"/>
              <a:ext cx="1580275" cy="1841850"/>
            </a:xfrm>
            <a:custGeom>
              <a:rect b="b" l="l" r="r" t="t"/>
              <a:pathLst>
                <a:path extrusionOk="0" h="73674" w="63211">
                  <a:moveTo>
                    <a:pt x="31816" y="1"/>
                  </a:moveTo>
                  <a:lnTo>
                    <a:pt x="31118" y="10"/>
                  </a:lnTo>
                  <a:lnTo>
                    <a:pt x="30421" y="36"/>
                  </a:lnTo>
                  <a:lnTo>
                    <a:pt x="29723" y="106"/>
                  </a:lnTo>
                  <a:lnTo>
                    <a:pt x="29033" y="194"/>
                  </a:lnTo>
                  <a:lnTo>
                    <a:pt x="28343" y="318"/>
                  </a:lnTo>
                  <a:lnTo>
                    <a:pt x="27661" y="459"/>
                  </a:lnTo>
                  <a:lnTo>
                    <a:pt x="26978" y="643"/>
                  </a:lnTo>
                  <a:lnTo>
                    <a:pt x="26303" y="846"/>
                  </a:lnTo>
                  <a:lnTo>
                    <a:pt x="25636" y="1084"/>
                  </a:lnTo>
                  <a:lnTo>
                    <a:pt x="24976" y="1339"/>
                  </a:lnTo>
                  <a:lnTo>
                    <a:pt x="24331" y="1629"/>
                  </a:lnTo>
                  <a:lnTo>
                    <a:pt x="23686" y="1955"/>
                  </a:lnTo>
                  <a:lnTo>
                    <a:pt x="23056" y="2299"/>
                  </a:lnTo>
                  <a:lnTo>
                    <a:pt x="22441" y="2677"/>
                  </a:lnTo>
                  <a:lnTo>
                    <a:pt x="21833" y="3082"/>
                  </a:lnTo>
                  <a:lnTo>
                    <a:pt x="21241" y="3514"/>
                  </a:lnTo>
                  <a:lnTo>
                    <a:pt x="20656" y="3971"/>
                  </a:lnTo>
                  <a:lnTo>
                    <a:pt x="20093" y="4464"/>
                  </a:lnTo>
                  <a:lnTo>
                    <a:pt x="19553" y="4975"/>
                  </a:lnTo>
                  <a:lnTo>
                    <a:pt x="19028" y="5486"/>
                  </a:lnTo>
                  <a:lnTo>
                    <a:pt x="18526" y="6014"/>
                  </a:lnTo>
                  <a:lnTo>
                    <a:pt x="18038" y="6551"/>
                  </a:lnTo>
                  <a:lnTo>
                    <a:pt x="17573" y="7106"/>
                  </a:lnTo>
                  <a:lnTo>
                    <a:pt x="17131" y="7660"/>
                  </a:lnTo>
                  <a:lnTo>
                    <a:pt x="16703" y="8233"/>
                  </a:lnTo>
                  <a:lnTo>
                    <a:pt x="16298" y="8805"/>
                  </a:lnTo>
                  <a:lnTo>
                    <a:pt x="15908" y="9395"/>
                  </a:lnTo>
                  <a:lnTo>
                    <a:pt x="15548" y="9993"/>
                  </a:lnTo>
                  <a:lnTo>
                    <a:pt x="15196" y="10610"/>
                  </a:lnTo>
                  <a:lnTo>
                    <a:pt x="14873" y="11226"/>
                  </a:lnTo>
                  <a:lnTo>
                    <a:pt x="14566" y="11860"/>
                  </a:lnTo>
                  <a:lnTo>
                    <a:pt x="14281" y="12503"/>
                  </a:lnTo>
                  <a:lnTo>
                    <a:pt x="14011" y="13154"/>
                  </a:lnTo>
                  <a:lnTo>
                    <a:pt x="13763" y="13814"/>
                  </a:lnTo>
                  <a:lnTo>
                    <a:pt x="13531" y="14483"/>
                  </a:lnTo>
                  <a:lnTo>
                    <a:pt x="13328" y="15170"/>
                  </a:lnTo>
                  <a:lnTo>
                    <a:pt x="13133" y="15866"/>
                  </a:lnTo>
                  <a:lnTo>
                    <a:pt x="12968" y="16570"/>
                  </a:lnTo>
                  <a:lnTo>
                    <a:pt x="12818" y="17283"/>
                  </a:lnTo>
                  <a:lnTo>
                    <a:pt x="12683" y="18014"/>
                  </a:lnTo>
                  <a:lnTo>
                    <a:pt x="12571" y="18753"/>
                  </a:lnTo>
                  <a:lnTo>
                    <a:pt x="12481" y="19502"/>
                  </a:lnTo>
                  <a:lnTo>
                    <a:pt x="12413" y="20259"/>
                  </a:lnTo>
                  <a:lnTo>
                    <a:pt x="12361" y="21025"/>
                  </a:lnTo>
                  <a:lnTo>
                    <a:pt x="12323" y="21808"/>
                  </a:lnTo>
                  <a:lnTo>
                    <a:pt x="12308" y="22601"/>
                  </a:lnTo>
                  <a:lnTo>
                    <a:pt x="12316" y="23402"/>
                  </a:lnTo>
                  <a:lnTo>
                    <a:pt x="12338" y="24212"/>
                  </a:lnTo>
                  <a:lnTo>
                    <a:pt x="12383" y="25040"/>
                  </a:lnTo>
                  <a:lnTo>
                    <a:pt x="12451" y="25876"/>
                  </a:lnTo>
                  <a:lnTo>
                    <a:pt x="12758" y="25797"/>
                  </a:lnTo>
                  <a:lnTo>
                    <a:pt x="13043" y="25718"/>
                  </a:lnTo>
                  <a:lnTo>
                    <a:pt x="13321" y="25638"/>
                  </a:lnTo>
                  <a:lnTo>
                    <a:pt x="13576" y="25568"/>
                  </a:lnTo>
                  <a:lnTo>
                    <a:pt x="13823" y="25506"/>
                  </a:lnTo>
                  <a:lnTo>
                    <a:pt x="14063" y="25453"/>
                  </a:lnTo>
                  <a:lnTo>
                    <a:pt x="14183" y="25436"/>
                  </a:lnTo>
                  <a:lnTo>
                    <a:pt x="14296" y="25427"/>
                  </a:lnTo>
                  <a:lnTo>
                    <a:pt x="14416" y="25418"/>
                  </a:lnTo>
                  <a:lnTo>
                    <a:pt x="14528" y="25418"/>
                  </a:lnTo>
                  <a:lnTo>
                    <a:pt x="15196" y="25427"/>
                  </a:lnTo>
                  <a:lnTo>
                    <a:pt x="15871" y="25436"/>
                  </a:lnTo>
                  <a:lnTo>
                    <a:pt x="16538" y="25445"/>
                  </a:lnTo>
                  <a:lnTo>
                    <a:pt x="17206" y="25445"/>
                  </a:lnTo>
                  <a:lnTo>
                    <a:pt x="17881" y="25453"/>
                  </a:lnTo>
                  <a:lnTo>
                    <a:pt x="18548" y="25462"/>
                  </a:lnTo>
                  <a:lnTo>
                    <a:pt x="19216" y="25471"/>
                  </a:lnTo>
                  <a:lnTo>
                    <a:pt x="19891" y="25489"/>
                  </a:lnTo>
                  <a:lnTo>
                    <a:pt x="20558" y="25506"/>
                  </a:lnTo>
                  <a:lnTo>
                    <a:pt x="21226" y="25524"/>
                  </a:lnTo>
                  <a:lnTo>
                    <a:pt x="21901" y="25559"/>
                  </a:lnTo>
                  <a:lnTo>
                    <a:pt x="22568" y="25585"/>
                  </a:lnTo>
                  <a:lnTo>
                    <a:pt x="23236" y="25629"/>
                  </a:lnTo>
                  <a:lnTo>
                    <a:pt x="23903" y="25682"/>
                  </a:lnTo>
                  <a:lnTo>
                    <a:pt x="24571" y="25735"/>
                  </a:lnTo>
                  <a:lnTo>
                    <a:pt x="25238" y="25806"/>
                  </a:lnTo>
                  <a:lnTo>
                    <a:pt x="25681" y="25841"/>
                  </a:lnTo>
                  <a:lnTo>
                    <a:pt x="26266" y="25876"/>
                  </a:lnTo>
                  <a:lnTo>
                    <a:pt x="26971" y="25902"/>
                  </a:lnTo>
                  <a:lnTo>
                    <a:pt x="27773" y="25929"/>
                  </a:lnTo>
                  <a:lnTo>
                    <a:pt x="28658" y="25946"/>
                  </a:lnTo>
                  <a:lnTo>
                    <a:pt x="29603" y="25955"/>
                  </a:lnTo>
                  <a:lnTo>
                    <a:pt x="30586" y="25964"/>
                  </a:lnTo>
                  <a:lnTo>
                    <a:pt x="32588" y="25964"/>
                  </a:lnTo>
                  <a:lnTo>
                    <a:pt x="33578" y="25955"/>
                  </a:lnTo>
                  <a:lnTo>
                    <a:pt x="34523" y="25946"/>
                  </a:lnTo>
                  <a:lnTo>
                    <a:pt x="35416" y="25920"/>
                  </a:lnTo>
                  <a:lnTo>
                    <a:pt x="36226" y="25902"/>
                  </a:lnTo>
                  <a:lnTo>
                    <a:pt x="36938" y="25867"/>
                  </a:lnTo>
                  <a:lnTo>
                    <a:pt x="37531" y="25832"/>
                  </a:lnTo>
                  <a:lnTo>
                    <a:pt x="37988" y="25788"/>
                  </a:lnTo>
                  <a:lnTo>
                    <a:pt x="38768" y="25700"/>
                  </a:lnTo>
                  <a:lnTo>
                    <a:pt x="39556" y="25612"/>
                  </a:lnTo>
                  <a:lnTo>
                    <a:pt x="40336" y="25541"/>
                  </a:lnTo>
                  <a:lnTo>
                    <a:pt x="41123" y="25471"/>
                  </a:lnTo>
                  <a:lnTo>
                    <a:pt x="41911" y="25418"/>
                  </a:lnTo>
                  <a:lnTo>
                    <a:pt x="42698" y="25357"/>
                  </a:lnTo>
                  <a:lnTo>
                    <a:pt x="43493" y="25304"/>
                  </a:lnTo>
                  <a:lnTo>
                    <a:pt x="44288" y="25260"/>
                  </a:lnTo>
                  <a:lnTo>
                    <a:pt x="45083" y="25207"/>
                  </a:lnTo>
                  <a:lnTo>
                    <a:pt x="45886" y="25163"/>
                  </a:lnTo>
                  <a:lnTo>
                    <a:pt x="46696" y="25119"/>
                  </a:lnTo>
                  <a:lnTo>
                    <a:pt x="47506" y="25084"/>
                  </a:lnTo>
                  <a:lnTo>
                    <a:pt x="48323" y="25031"/>
                  </a:lnTo>
                  <a:lnTo>
                    <a:pt x="49141" y="24987"/>
                  </a:lnTo>
                  <a:lnTo>
                    <a:pt x="49966" y="24943"/>
                  </a:lnTo>
                  <a:lnTo>
                    <a:pt x="50798" y="24890"/>
                  </a:lnTo>
                  <a:lnTo>
                    <a:pt x="50873" y="24062"/>
                  </a:lnTo>
                  <a:lnTo>
                    <a:pt x="50918" y="23244"/>
                  </a:lnTo>
                  <a:lnTo>
                    <a:pt x="50933" y="22425"/>
                  </a:lnTo>
                  <a:lnTo>
                    <a:pt x="50926" y="21615"/>
                  </a:lnTo>
                  <a:lnTo>
                    <a:pt x="50896" y="20805"/>
                  </a:lnTo>
                  <a:lnTo>
                    <a:pt x="50836" y="20004"/>
                  </a:lnTo>
                  <a:lnTo>
                    <a:pt x="50753" y="19202"/>
                  </a:lnTo>
                  <a:lnTo>
                    <a:pt x="50641" y="18410"/>
                  </a:lnTo>
                  <a:lnTo>
                    <a:pt x="50513" y="17627"/>
                  </a:lnTo>
                  <a:lnTo>
                    <a:pt x="50356" y="16852"/>
                  </a:lnTo>
                  <a:lnTo>
                    <a:pt x="50176" y="16077"/>
                  </a:lnTo>
                  <a:lnTo>
                    <a:pt x="49966" y="15320"/>
                  </a:lnTo>
                  <a:lnTo>
                    <a:pt x="49741" y="14572"/>
                  </a:lnTo>
                  <a:lnTo>
                    <a:pt x="49486" y="13832"/>
                  </a:lnTo>
                  <a:lnTo>
                    <a:pt x="49216" y="13101"/>
                  </a:lnTo>
                  <a:lnTo>
                    <a:pt x="48916" y="12379"/>
                  </a:lnTo>
                  <a:lnTo>
                    <a:pt x="48593" y="11675"/>
                  </a:lnTo>
                  <a:lnTo>
                    <a:pt x="48248" y="10979"/>
                  </a:lnTo>
                  <a:lnTo>
                    <a:pt x="47881" y="10302"/>
                  </a:lnTo>
                  <a:lnTo>
                    <a:pt x="47491" y="9632"/>
                  </a:lnTo>
                  <a:lnTo>
                    <a:pt x="47078" y="8981"/>
                  </a:lnTo>
                  <a:lnTo>
                    <a:pt x="46651" y="8347"/>
                  </a:lnTo>
                  <a:lnTo>
                    <a:pt x="46193" y="7722"/>
                  </a:lnTo>
                  <a:lnTo>
                    <a:pt x="45721" y="7114"/>
                  </a:lnTo>
                  <a:lnTo>
                    <a:pt x="45218" y="6533"/>
                  </a:lnTo>
                  <a:lnTo>
                    <a:pt x="44701" y="5961"/>
                  </a:lnTo>
                  <a:lnTo>
                    <a:pt x="44161" y="5406"/>
                  </a:lnTo>
                  <a:lnTo>
                    <a:pt x="43606" y="4869"/>
                  </a:lnTo>
                  <a:lnTo>
                    <a:pt x="43021" y="4359"/>
                  </a:lnTo>
                  <a:lnTo>
                    <a:pt x="42421" y="3866"/>
                  </a:lnTo>
                  <a:lnTo>
                    <a:pt x="41806" y="3390"/>
                  </a:lnTo>
                  <a:lnTo>
                    <a:pt x="41161" y="2941"/>
                  </a:lnTo>
                  <a:lnTo>
                    <a:pt x="40546" y="2545"/>
                  </a:lnTo>
                  <a:lnTo>
                    <a:pt x="39923" y="2175"/>
                  </a:lnTo>
                  <a:lnTo>
                    <a:pt x="39286" y="1832"/>
                  </a:lnTo>
                  <a:lnTo>
                    <a:pt x="38641" y="1524"/>
                  </a:lnTo>
                  <a:lnTo>
                    <a:pt x="37981" y="1242"/>
                  </a:lnTo>
                  <a:lnTo>
                    <a:pt x="37321" y="987"/>
                  </a:lnTo>
                  <a:lnTo>
                    <a:pt x="36646" y="767"/>
                  </a:lnTo>
                  <a:lnTo>
                    <a:pt x="35971" y="564"/>
                  </a:lnTo>
                  <a:lnTo>
                    <a:pt x="35288" y="406"/>
                  </a:lnTo>
                  <a:lnTo>
                    <a:pt x="34598" y="265"/>
                  </a:lnTo>
                  <a:lnTo>
                    <a:pt x="33908" y="150"/>
                  </a:lnTo>
                  <a:lnTo>
                    <a:pt x="33211" y="71"/>
                  </a:lnTo>
                  <a:lnTo>
                    <a:pt x="32513" y="18"/>
                  </a:lnTo>
                  <a:lnTo>
                    <a:pt x="31816" y="1"/>
                  </a:lnTo>
                  <a:close/>
                  <a:moveTo>
                    <a:pt x="19231" y="28051"/>
                  </a:moveTo>
                  <a:lnTo>
                    <a:pt x="18743" y="28068"/>
                  </a:lnTo>
                  <a:lnTo>
                    <a:pt x="18248" y="28095"/>
                  </a:lnTo>
                  <a:lnTo>
                    <a:pt x="17753" y="28147"/>
                  </a:lnTo>
                  <a:lnTo>
                    <a:pt x="17258" y="28209"/>
                  </a:lnTo>
                  <a:lnTo>
                    <a:pt x="16763" y="28297"/>
                  </a:lnTo>
                  <a:lnTo>
                    <a:pt x="16261" y="28394"/>
                  </a:lnTo>
                  <a:lnTo>
                    <a:pt x="15758" y="28517"/>
                  </a:lnTo>
                  <a:lnTo>
                    <a:pt x="15256" y="28658"/>
                  </a:lnTo>
                  <a:lnTo>
                    <a:pt x="14753" y="28808"/>
                  </a:lnTo>
                  <a:lnTo>
                    <a:pt x="14243" y="28984"/>
                  </a:lnTo>
                  <a:lnTo>
                    <a:pt x="13733" y="29178"/>
                  </a:lnTo>
                  <a:lnTo>
                    <a:pt x="13216" y="29389"/>
                  </a:lnTo>
                  <a:lnTo>
                    <a:pt x="13373" y="29970"/>
                  </a:lnTo>
                  <a:lnTo>
                    <a:pt x="13546" y="30533"/>
                  </a:lnTo>
                  <a:lnTo>
                    <a:pt x="13718" y="31088"/>
                  </a:lnTo>
                  <a:lnTo>
                    <a:pt x="13906" y="31634"/>
                  </a:lnTo>
                  <a:lnTo>
                    <a:pt x="14101" y="32162"/>
                  </a:lnTo>
                  <a:lnTo>
                    <a:pt x="14303" y="32690"/>
                  </a:lnTo>
                  <a:lnTo>
                    <a:pt x="14513" y="33201"/>
                  </a:lnTo>
                  <a:lnTo>
                    <a:pt x="14731" y="33703"/>
                  </a:lnTo>
                  <a:lnTo>
                    <a:pt x="14963" y="34196"/>
                  </a:lnTo>
                  <a:lnTo>
                    <a:pt x="15196" y="34680"/>
                  </a:lnTo>
                  <a:lnTo>
                    <a:pt x="15443" y="35147"/>
                  </a:lnTo>
                  <a:lnTo>
                    <a:pt x="15698" y="35613"/>
                  </a:lnTo>
                  <a:lnTo>
                    <a:pt x="15961" y="36062"/>
                  </a:lnTo>
                  <a:lnTo>
                    <a:pt x="16223" y="36494"/>
                  </a:lnTo>
                  <a:lnTo>
                    <a:pt x="16501" y="36925"/>
                  </a:lnTo>
                  <a:lnTo>
                    <a:pt x="16786" y="37339"/>
                  </a:lnTo>
                  <a:lnTo>
                    <a:pt x="17078" y="37744"/>
                  </a:lnTo>
                  <a:lnTo>
                    <a:pt x="17378" y="38140"/>
                  </a:lnTo>
                  <a:lnTo>
                    <a:pt x="17686" y="38519"/>
                  </a:lnTo>
                  <a:lnTo>
                    <a:pt x="18001" y="38897"/>
                  </a:lnTo>
                  <a:lnTo>
                    <a:pt x="18323" y="39258"/>
                  </a:lnTo>
                  <a:lnTo>
                    <a:pt x="18653" y="39602"/>
                  </a:lnTo>
                  <a:lnTo>
                    <a:pt x="18983" y="39936"/>
                  </a:lnTo>
                  <a:lnTo>
                    <a:pt x="19328" y="40262"/>
                  </a:lnTo>
                  <a:lnTo>
                    <a:pt x="19681" y="40579"/>
                  </a:lnTo>
                  <a:lnTo>
                    <a:pt x="20033" y="40878"/>
                  </a:lnTo>
                  <a:lnTo>
                    <a:pt x="20393" y="41169"/>
                  </a:lnTo>
                  <a:lnTo>
                    <a:pt x="20768" y="41450"/>
                  </a:lnTo>
                  <a:lnTo>
                    <a:pt x="21143" y="41715"/>
                  </a:lnTo>
                  <a:lnTo>
                    <a:pt x="21526" y="41970"/>
                  </a:lnTo>
                  <a:lnTo>
                    <a:pt x="21908" y="42208"/>
                  </a:lnTo>
                  <a:lnTo>
                    <a:pt x="22306" y="42437"/>
                  </a:lnTo>
                  <a:lnTo>
                    <a:pt x="22703" y="41723"/>
                  </a:lnTo>
                  <a:lnTo>
                    <a:pt x="23108" y="41001"/>
                  </a:lnTo>
                  <a:lnTo>
                    <a:pt x="23506" y="40288"/>
                  </a:lnTo>
                  <a:lnTo>
                    <a:pt x="23903" y="39575"/>
                  </a:lnTo>
                  <a:lnTo>
                    <a:pt x="24301" y="38862"/>
                  </a:lnTo>
                  <a:lnTo>
                    <a:pt x="24698" y="38140"/>
                  </a:lnTo>
                  <a:lnTo>
                    <a:pt x="25096" y="37427"/>
                  </a:lnTo>
                  <a:lnTo>
                    <a:pt x="25501" y="36714"/>
                  </a:lnTo>
                  <a:lnTo>
                    <a:pt x="25898" y="36001"/>
                  </a:lnTo>
                  <a:lnTo>
                    <a:pt x="26296" y="35288"/>
                  </a:lnTo>
                  <a:lnTo>
                    <a:pt x="26693" y="34566"/>
                  </a:lnTo>
                  <a:lnTo>
                    <a:pt x="27098" y="33853"/>
                  </a:lnTo>
                  <a:lnTo>
                    <a:pt x="27496" y="33131"/>
                  </a:lnTo>
                  <a:lnTo>
                    <a:pt x="27893" y="32417"/>
                  </a:lnTo>
                  <a:lnTo>
                    <a:pt x="28298" y="31696"/>
                  </a:lnTo>
                  <a:lnTo>
                    <a:pt x="28696" y="30982"/>
                  </a:lnTo>
                  <a:lnTo>
                    <a:pt x="28238" y="30701"/>
                  </a:lnTo>
                  <a:lnTo>
                    <a:pt x="27781" y="30437"/>
                  </a:lnTo>
                  <a:lnTo>
                    <a:pt x="27316" y="30181"/>
                  </a:lnTo>
                  <a:lnTo>
                    <a:pt x="26851" y="29943"/>
                  </a:lnTo>
                  <a:lnTo>
                    <a:pt x="26386" y="29715"/>
                  </a:lnTo>
                  <a:lnTo>
                    <a:pt x="25921" y="29503"/>
                  </a:lnTo>
                  <a:lnTo>
                    <a:pt x="25456" y="29301"/>
                  </a:lnTo>
                  <a:lnTo>
                    <a:pt x="24983" y="29116"/>
                  </a:lnTo>
                  <a:lnTo>
                    <a:pt x="24518" y="28940"/>
                  </a:lnTo>
                  <a:lnTo>
                    <a:pt x="24046" y="28790"/>
                  </a:lnTo>
                  <a:lnTo>
                    <a:pt x="23573" y="28640"/>
                  </a:lnTo>
                  <a:lnTo>
                    <a:pt x="23093" y="28517"/>
                  </a:lnTo>
                  <a:lnTo>
                    <a:pt x="22621" y="28403"/>
                  </a:lnTo>
                  <a:lnTo>
                    <a:pt x="22141" y="28306"/>
                  </a:lnTo>
                  <a:lnTo>
                    <a:pt x="21661" y="28227"/>
                  </a:lnTo>
                  <a:lnTo>
                    <a:pt x="21181" y="28156"/>
                  </a:lnTo>
                  <a:lnTo>
                    <a:pt x="20693" y="28103"/>
                  </a:lnTo>
                  <a:lnTo>
                    <a:pt x="20213" y="28068"/>
                  </a:lnTo>
                  <a:lnTo>
                    <a:pt x="19726" y="28051"/>
                  </a:lnTo>
                  <a:close/>
                  <a:moveTo>
                    <a:pt x="43463" y="28077"/>
                  </a:moveTo>
                  <a:lnTo>
                    <a:pt x="42923" y="28086"/>
                  </a:lnTo>
                  <a:lnTo>
                    <a:pt x="42391" y="28121"/>
                  </a:lnTo>
                  <a:lnTo>
                    <a:pt x="41858" y="28165"/>
                  </a:lnTo>
                  <a:lnTo>
                    <a:pt x="41326" y="28235"/>
                  </a:lnTo>
                  <a:lnTo>
                    <a:pt x="40801" y="28315"/>
                  </a:lnTo>
                  <a:lnTo>
                    <a:pt x="40291" y="28420"/>
                  </a:lnTo>
                  <a:lnTo>
                    <a:pt x="39781" y="28535"/>
                  </a:lnTo>
                  <a:lnTo>
                    <a:pt x="39278" y="28676"/>
                  </a:lnTo>
                  <a:lnTo>
                    <a:pt x="38791" y="28825"/>
                  </a:lnTo>
                  <a:lnTo>
                    <a:pt x="38311" y="28993"/>
                  </a:lnTo>
                  <a:lnTo>
                    <a:pt x="37846" y="29178"/>
                  </a:lnTo>
                  <a:lnTo>
                    <a:pt x="37396" y="29380"/>
                  </a:lnTo>
                  <a:lnTo>
                    <a:pt x="36961" y="29600"/>
                  </a:lnTo>
                  <a:lnTo>
                    <a:pt x="36541" y="29829"/>
                  </a:lnTo>
                  <a:lnTo>
                    <a:pt x="36143" y="30076"/>
                  </a:lnTo>
                  <a:lnTo>
                    <a:pt x="35761" y="30340"/>
                  </a:lnTo>
                  <a:lnTo>
                    <a:pt x="35401" y="30621"/>
                  </a:lnTo>
                  <a:lnTo>
                    <a:pt x="35056" y="30921"/>
                  </a:lnTo>
                  <a:lnTo>
                    <a:pt x="34741" y="31229"/>
                  </a:lnTo>
                  <a:lnTo>
                    <a:pt x="35123" y="31916"/>
                  </a:lnTo>
                  <a:lnTo>
                    <a:pt x="35513" y="32611"/>
                  </a:lnTo>
                  <a:lnTo>
                    <a:pt x="35896" y="33298"/>
                  </a:lnTo>
                  <a:lnTo>
                    <a:pt x="36286" y="33993"/>
                  </a:lnTo>
                  <a:lnTo>
                    <a:pt x="36668" y="34689"/>
                  </a:lnTo>
                  <a:lnTo>
                    <a:pt x="37058" y="35384"/>
                  </a:lnTo>
                  <a:lnTo>
                    <a:pt x="37448" y="36080"/>
                  </a:lnTo>
                  <a:lnTo>
                    <a:pt x="37838" y="36775"/>
                  </a:lnTo>
                  <a:lnTo>
                    <a:pt x="38228" y="37480"/>
                  </a:lnTo>
                  <a:lnTo>
                    <a:pt x="38626" y="38184"/>
                  </a:lnTo>
                  <a:lnTo>
                    <a:pt x="39016" y="38897"/>
                  </a:lnTo>
                  <a:lnTo>
                    <a:pt x="39421" y="39610"/>
                  </a:lnTo>
                  <a:lnTo>
                    <a:pt x="39818" y="40332"/>
                  </a:lnTo>
                  <a:lnTo>
                    <a:pt x="40223" y="41063"/>
                  </a:lnTo>
                  <a:lnTo>
                    <a:pt x="40636" y="41794"/>
                  </a:lnTo>
                  <a:lnTo>
                    <a:pt x="41048" y="42533"/>
                  </a:lnTo>
                  <a:lnTo>
                    <a:pt x="41446" y="42269"/>
                  </a:lnTo>
                  <a:lnTo>
                    <a:pt x="41843" y="41996"/>
                  </a:lnTo>
                  <a:lnTo>
                    <a:pt x="42233" y="41706"/>
                  </a:lnTo>
                  <a:lnTo>
                    <a:pt x="42616" y="41415"/>
                  </a:lnTo>
                  <a:lnTo>
                    <a:pt x="42983" y="41116"/>
                  </a:lnTo>
                  <a:lnTo>
                    <a:pt x="43351" y="40799"/>
                  </a:lnTo>
                  <a:lnTo>
                    <a:pt x="43711" y="40482"/>
                  </a:lnTo>
                  <a:lnTo>
                    <a:pt x="44056" y="40156"/>
                  </a:lnTo>
                  <a:lnTo>
                    <a:pt x="44393" y="39813"/>
                  </a:lnTo>
                  <a:lnTo>
                    <a:pt x="44731" y="39470"/>
                  </a:lnTo>
                  <a:lnTo>
                    <a:pt x="45053" y="39109"/>
                  </a:lnTo>
                  <a:lnTo>
                    <a:pt x="45376" y="38748"/>
                  </a:lnTo>
                  <a:lnTo>
                    <a:pt x="45683" y="38378"/>
                  </a:lnTo>
                  <a:lnTo>
                    <a:pt x="45983" y="37990"/>
                  </a:lnTo>
                  <a:lnTo>
                    <a:pt x="46276" y="37603"/>
                  </a:lnTo>
                  <a:lnTo>
                    <a:pt x="46561" y="37198"/>
                  </a:lnTo>
                  <a:lnTo>
                    <a:pt x="46838" y="36793"/>
                  </a:lnTo>
                  <a:lnTo>
                    <a:pt x="47108" y="36379"/>
                  </a:lnTo>
                  <a:lnTo>
                    <a:pt x="47371" y="35957"/>
                  </a:lnTo>
                  <a:lnTo>
                    <a:pt x="47626" y="35516"/>
                  </a:lnTo>
                  <a:lnTo>
                    <a:pt x="47873" y="35076"/>
                  </a:lnTo>
                  <a:lnTo>
                    <a:pt x="48113" y="34627"/>
                  </a:lnTo>
                  <a:lnTo>
                    <a:pt x="48338" y="34169"/>
                  </a:lnTo>
                  <a:lnTo>
                    <a:pt x="48563" y="33703"/>
                  </a:lnTo>
                  <a:lnTo>
                    <a:pt x="48781" y="33227"/>
                  </a:lnTo>
                  <a:lnTo>
                    <a:pt x="48983" y="32743"/>
                  </a:lnTo>
                  <a:lnTo>
                    <a:pt x="49186" y="32250"/>
                  </a:lnTo>
                  <a:lnTo>
                    <a:pt x="49373" y="31748"/>
                  </a:lnTo>
                  <a:lnTo>
                    <a:pt x="49553" y="31238"/>
                  </a:lnTo>
                  <a:lnTo>
                    <a:pt x="49733" y="30727"/>
                  </a:lnTo>
                  <a:lnTo>
                    <a:pt x="49898" y="30199"/>
                  </a:lnTo>
                  <a:lnTo>
                    <a:pt x="50056" y="29662"/>
                  </a:lnTo>
                  <a:lnTo>
                    <a:pt x="49606" y="29424"/>
                  </a:lnTo>
                  <a:lnTo>
                    <a:pt x="49141" y="29204"/>
                  </a:lnTo>
                  <a:lnTo>
                    <a:pt x="48668" y="29001"/>
                  </a:lnTo>
                  <a:lnTo>
                    <a:pt x="48181" y="28817"/>
                  </a:lnTo>
                  <a:lnTo>
                    <a:pt x="47678" y="28658"/>
                  </a:lnTo>
                  <a:lnTo>
                    <a:pt x="47176" y="28517"/>
                  </a:lnTo>
                  <a:lnTo>
                    <a:pt x="46658" y="28394"/>
                  </a:lnTo>
                  <a:lnTo>
                    <a:pt x="46133" y="28297"/>
                  </a:lnTo>
                  <a:lnTo>
                    <a:pt x="45608" y="28209"/>
                  </a:lnTo>
                  <a:lnTo>
                    <a:pt x="45076" y="28147"/>
                  </a:lnTo>
                  <a:lnTo>
                    <a:pt x="44536" y="28103"/>
                  </a:lnTo>
                  <a:lnTo>
                    <a:pt x="44003" y="28077"/>
                  </a:lnTo>
                  <a:close/>
                  <a:moveTo>
                    <a:pt x="31028" y="33122"/>
                  </a:moveTo>
                  <a:lnTo>
                    <a:pt x="30653" y="33791"/>
                  </a:lnTo>
                  <a:lnTo>
                    <a:pt x="30271" y="34451"/>
                  </a:lnTo>
                  <a:lnTo>
                    <a:pt x="29896" y="35120"/>
                  </a:lnTo>
                  <a:lnTo>
                    <a:pt x="29513" y="35789"/>
                  </a:lnTo>
                  <a:lnTo>
                    <a:pt x="29131" y="36450"/>
                  </a:lnTo>
                  <a:lnTo>
                    <a:pt x="28756" y="37128"/>
                  </a:lnTo>
                  <a:lnTo>
                    <a:pt x="28373" y="37797"/>
                  </a:lnTo>
                  <a:lnTo>
                    <a:pt x="27983" y="38466"/>
                  </a:lnTo>
                  <a:lnTo>
                    <a:pt x="27601" y="39144"/>
                  </a:lnTo>
                  <a:lnTo>
                    <a:pt x="27211" y="39830"/>
                  </a:lnTo>
                  <a:lnTo>
                    <a:pt x="26821" y="40508"/>
                  </a:lnTo>
                  <a:lnTo>
                    <a:pt x="26431" y="41204"/>
                  </a:lnTo>
                  <a:lnTo>
                    <a:pt x="26033" y="41891"/>
                  </a:lnTo>
                  <a:lnTo>
                    <a:pt x="25636" y="42586"/>
                  </a:lnTo>
                  <a:lnTo>
                    <a:pt x="25238" y="43291"/>
                  </a:lnTo>
                  <a:lnTo>
                    <a:pt x="24841" y="43995"/>
                  </a:lnTo>
                  <a:lnTo>
                    <a:pt x="25291" y="44180"/>
                  </a:lnTo>
                  <a:lnTo>
                    <a:pt x="25733" y="44347"/>
                  </a:lnTo>
                  <a:lnTo>
                    <a:pt x="26176" y="44497"/>
                  </a:lnTo>
                  <a:lnTo>
                    <a:pt x="26618" y="44646"/>
                  </a:lnTo>
                  <a:lnTo>
                    <a:pt x="27053" y="44778"/>
                  </a:lnTo>
                  <a:lnTo>
                    <a:pt x="27481" y="44902"/>
                  </a:lnTo>
                  <a:lnTo>
                    <a:pt x="27916" y="45016"/>
                  </a:lnTo>
                  <a:lnTo>
                    <a:pt x="28336" y="45113"/>
                  </a:lnTo>
                  <a:lnTo>
                    <a:pt x="28763" y="45201"/>
                  </a:lnTo>
                  <a:lnTo>
                    <a:pt x="29183" y="45280"/>
                  </a:lnTo>
                  <a:lnTo>
                    <a:pt x="29603" y="45351"/>
                  </a:lnTo>
                  <a:lnTo>
                    <a:pt x="30023" y="45403"/>
                  </a:lnTo>
                  <a:lnTo>
                    <a:pt x="30443" y="45448"/>
                  </a:lnTo>
                  <a:lnTo>
                    <a:pt x="30856" y="45474"/>
                  </a:lnTo>
                  <a:lnTo>
                    <a:pt x="31276" y="45492"/>
                  </a:lnTo>
                  <a:lnTo>
                    <a:pt x="31688" y="45500"/>
                  </a:lnTo>
                  <a:lnTo>
                    <a:pt x="32101" y="45500"/>
                  </a:lnTo>
                  <a:lnTo>
                    <a:pt x="32513" y="45474"/>
                  </a:lnTo>
                  <a:lnTo>
                    <a:pt x="32933" y="45448"/>
                  </a:lnTo>
                  <a:lnTo>
                    <a:pt x="33346" y="45403"/>
                  </a:lnTo>
                  <a:lnTo>
                    <a:pt x="33758" y="45351"/>
                  </a:lnTo>
                  <a:lnTo>
                    <a:pt x="34178" y="45280"/>
                  </a:lnTo>
                  <a:lnTo>
                    <a:pt x="34591" y="45201"/>
                  </a:lnTo>
                  <a:lnTo>
                    <a:pt x="35011" y="45104"/>
                  </a:lnTo>
                  <a:lnTo>
                    <a:pt x="35431" y="44999"/>
                  </a:lnTo>
                  <a:lnTo>
                    <a:pt x="35851" y="44884"/>
                  </a:lnTo>
                  <a:lnTo>
                    <a:pt x="36271" y="44743"/>
                  </a:lnTo>
                  <a:lnTo>
                    <a:pt x="36698" y="44602"/>
                  </a:lnTo>
                  <a:lnTo>
                    <a:pt x="37126" y="44444"/>
                  </a:lnTo>
                  <a:lnTo>
                    <a:pt x="37561" y="44268"/>
                  </a:lnTo>
                  <a:lnTo>
                    <a:pt x="37996" y="44083"/>
                  </a:lnTo>
                  <a:lnTo>
                    <a:pt x="38431" y="43880"/>
                  </a:lnTo>
                  <a:lnTo>
                    <a:pt x="38018" y="43176"/>
                  </a:lnTo>
                  <a:lnTo>
                    <a:pt x="37613" y="42472"/>
                  </a:lnTo>
                  <a:lnTo>
                    <a:pt x="37208" y="41776"/>
                  </a:lnTo>
                  <a:lnTo>
                    <a:pt x="36803" y="41089"/>
                  </a:lnTo>
                  <a:lnTo>
                    <a:pt x="36406" y="40412"/>
                  </a:lnTo>
                  <a:lnTo>
                    <a:pt x="36016" y="39734"/>
                  </a:lnTo>
                  <a:lnTo>
                    <a:pt x="35618" y="39056"/>
                  </a:lnTo>
                  <a:lnTo>
                    <a:pt x="35228" y="38387"/>
                  </a:lnTo>
                  <a:lnTo>
                    <a:pt x="34846" y="37726"/>
                  </a:lnTo>
                  <a:lnTo>
                    <a:pt x="34456" y="37057"/>
                  </a:lnTo>
                  <a:lnTo>
                    <a:pt x="34073" y="36397"/>
                  </a:lnTo>
                  <a:lnTo>
                    <a:pt x="33691" y="35745"/>
                  </a:lnTo>
                  <a:lnTo>
                    <a:pt x="33308" y="35085"/>
                  </a:lnTo>
                  <a:lnTo>
                    <a:pt x="32926" y="34434"/>
                  </a:lnTo>
                  <a:lnTo>
                    <a:pt x="32551" y="33782"/>
                  </a:lnTo>
                  <a:lnTo>
                    <a:pt x="32168" y="33122"/>
                  </a:lnTo>
                  <a:close/>
                  <a:moveTo>
                    <a:pt x="24796" y="48335"/>
                  </a:moveTo>
                  <a:lnTo>
                    <a:pt x="24661" y="48881"/>
                  </a:lnTo>
                  <a:lnTo>
                    <a:pt x="24548" y="49453"/>
                  </a:lnTo>
                  <a:lnTo>
                    <a:pt x="24466" y="50043"/>
                  </a:lnTo>
                  <a:lnTo>
                    <a:pt x="24406" y="50660"/>
                  </a:lnTo>
                  <a:lnTo>
                    <a:pt x="24383" y="51293"/>
                  </a:lnTo>
                  <a:lnTo>
                    <a:pt x="24376" y="51945"/>
                  </a:lnTo>
                  <a:lnTo>
                    <a:pt x="24406" y="52605"/>
                  </a:lnTo>
                  <a:lnTo>
                    <a:pt x="24458" y="53283"/>
                  </a:lnTo>
                  <a:lnTo>
                    <a:pt x="24533" y="53970"/>
                  </a:lnTo>
                  <a:lnTo>
                    <a:pt x="24631" y="54665"/>
                  </a:lnTo>
                  <a:lnTo>
                    <a:pt x="24758" y="55370"/>
                  </a:lnTo>
                  <a:lnTo>
                    <a:pt x="24901" y="56074"/>
                  </a:lnTo>
                  <a:lnTo>
                    <a:pt x="25073" y="56787"/>
                  </a:lnTo>
                  <a:lnTo>
                    <a:pt x="25268" y="57500"/>
                  </a:lnTo>
                  <a:lnTo>
                    <a:pt x="25478" y="58205"/>
                  </a:lnTo>
                  <a:lnTo>
                    <a:pt x="25711" y="58918"/>
                  </a:lnTo>
                  <a:lnTo>
                    <a:pt x="25966" y="59613"/>
                  </a:lnTo>
                  <a:lnTo>
                    <a:pt x="26236" y="60309"/>
                  </a:lnTo>
                  <a:lnTo>
                    <a:pt x="26528" y="60996"/>
                  </a:lnTo>
                  <a:lnTo>
                    <a:pt x="26836" y="61673"/>
                  </a:lnTo>
                  <a:lnTo>
                    <a:pt x="27158" y="62334"/>
                  </a:lnTo>
                  <a:lnTo>
                    <a:pt x="27503" y="62977"/>
                  </a:lnTo>
                  <a:lnTo>
                    <a:pt x="27863" y="63602"/>
                  </a:lnTo>
                  <a:lnTo>
                    <a:pt x="28238" y="64218"/>
                  </a:lnTo>
                  <a:lnTo>
                    <a:pt x="28628" y="64808"/>
                  </a:lnTo>
                  <a:lnTo>
                    <a:pt x="29026" y="65371"/>
                  </a:lnTo>
                  <a:lnTo>
                    <a:pt x="29446" y="65908"/>
                  </a:lnTo>
                  <a:lnTo>
                    <a:pt x="29873" y="66419"/>
                  </a:lnTo>
                  <a:lnTo>
                    <a:pt x="30316" y="66903"/>
                  </a:lnTo>
                  <a:lnTo>
                    <a:pt x="30773" y="67361"/>
                  </a:lnTo>
                  <a:lnTo>
                    <a:pt x="31238" y="67775"/>
                  </a:lnTo>
                  <a:lnTo>
                    <a:pt x="31711" y="68162"/>
                  </a:lnTo>
                  <a:lnTo>
                    <a:pt x="32198" y="67696"/>
                  </a:lnTo>
                  <a:lnTo>
                    <a:pt x="32678" y="67194"/>
                  </a:lnTo>
                  <a:lnTo>
                    <a:pt x="33143" y="66665"/>
                  </a:lnTo>
                  <a:lnTo>
                    <a:pt x="33601" y="66111"/>
                  </a:lnTo>
                  <a:lnTo>
                    <a:pt x="34036" y="65538"/>
                  </a:lnTo>
                  <a:lnTo>
                    <a:pt x="34463" y="64940"/>
                  </a:lnTo>
                  <a:lnTo>
                    <a:pt x="34868" y="64324"/>
                  </a:lnTo>
                  <a:lnTo>
                    <a:pt x="35258" y="63690"/>
                  </a:lnTo>
                  <a:lnTo>
                    <a:pt x="35633" y="63038"/>
                  </a:lnTo>
                  <a:lnTo>
                    <a:pt x="35993" y="62369"/>
                  </a:lnTo>
                  <a:lnTo>
                    <a:pt x="36331" y="61700"/>
                  </a:lnTo>
                  <a:lnTo>
                    <a:pt x="36653" y="61013"/>
                  </a:lnTo>
                  <a:lnTo>
                    <a:pt x="36961" y="60318"/>
                  </a:lnTo>
                  <a:lnTo>
                    <a:pt x="37246" y="59622"/>
                  </a:lnTo>
                  <a:lnTo>
                    <a:pt x="37508" y="58918"/>
                  </a:lnTo>
                  <a:lnTo>
                    <a:pt x="37748" y="58213"/>
                  </a:lnTo>
                  <a:lnTo>
                    <a:pt x="37973" y="57509"/>
                  </a:lnTo>
                  <a:lnTo>
                    <a:pt x="38176" y="56805"/>
                  </a:lnTo>
                  <a:lnTo>
                    <a:pt x="38348" y="56109"/>
                  </a:lnTo>
                  <a:lnTo>
                    <a:pt x="38506" y="55414"/>
                  </a:lnTo>
                  <a:lnTo>
                    <a:pt x="38641" y="54736"/>
                  </a:lnTo>
                  <a:lnTo>
                    <a:pt x="38746" y="54058"/>
                  </a:lnTo>
                  <a:lnTo>
                    <a:pt x="38828" y="53398"/>
                  </a:lnTo>
                  <a:lnTo>
                    <a:pt x="38888" y="52755"/>
                  </a:lnTo>
                  <a:lnTo>
                    <a:pt x="38918" y="52121"/>
                  </a:lnTo>
                  <a:lnTo>
                    <a:pt x="38926" y="51514"/>
                  </a:lnTo>
                  <a:lnTo>
                    <a:pt x="38903" y="50924"/>
                  </a:lnTo>
                  <a:lnTo>
                    <a:pt x="38858" y="50351"/>
                  </a:lnTo>
                  <a:lnTo>
                    <a:pt x="38776" y="49806"/>
                  </a:lnTo>
                  <a:lnTo>
                    <a:pt x="38671" y="49286"/>
                  </a:lnTo>
                  <a:lnTo>
                    <a:pt x="38536" y="48802"/>
                  </a:lnTo>
                  <a:lnTo>
                    <a:pt x="38371" y="48335"/>
                  </a:lnTo>
                  <a:close/>
                  <a:moveTo>
                    <a:pt x="53071" y="31070"/>
                  </a:moveTo>
                  <a:lnTo>
                    <a:pt x="52793" y="31599"/>
                  </a:lnTo>
                  <a:lnTo>
                    <a:pt x="52531" y="32127"/>
                  </a:lnTo>
                  <a:lnTo>
                    <a:pt x="52268" y="32664"/>
                  </a:lnTo>
                  <a:lnTo>
                    <a:pt x="52006" y="33201"/>
                  </a:lnTo>
                  <a:lnTo>
                    <a:pt x="51743" y="33738"/>
                  </a:lnTo>
                  <a:lnTo>
                    <a:pt x="51488" y="34275"/>
                  </a:lnTo>
                  <a:lnTo>
                    <a:pt x="51226" y="34812"/>
                  </a:lnTo>
                  <a:lnTo>
                    <a:pt x="50963" y="35349"/>
                  </a:lnTo>
                  <a:lnTo>
                    <a:pt x="50693" y="35877"/>
                  </a:lnTo>
                  <a:lnTo>
                    <a:pt x="50423" y="36406"/>
                  </a:lnTo>
                  <a:lnTo>
                    <a:pt x="50138" y="36916"/>
                  </a:lnTo>
                  <a:lnTo>
                    <a:pt x="49853" y="37427"/>
                  </a:lnTo>
                  <a:lnTo>
                    <a:pt x="49553" y="37920"/>
                  </a:lnTo>
                  <a:lnTo>
                    <a:pt x="49246" y="38404"/>
                  </a:lnTo>
                  <a:lnTo>
                    <a:pt x="49088" y="38642"/>
                  </a:lnTo>
                  <a:lnTo>
                    <a:pt x="48923" y="38880"/>
                  </a:lnTo>
                  <a:lnTo>
                    <a:pt x="48758" y="39109"/>
                  </a:lnTo>
                  <a:lnTo>
                    <a:pt x="48586" y="39337"/>
                  </a:lnTo>
                  <a:lnTo>
                    <a:pt x="48406" y="39566"/>
                  </a:lnTo>
                  <a:lnTo>
                    <a:pt x="48226" y="39795"/>
                  </a:lnTo>
                  <a:lnTo>
                    <a:pt x="48038" y="40015"/>
                  </a:lnTo>
                  <a:lnTo>
                    <a:pt x="47851" y="40235"/>
                  </a:lnTo>
                  <a:lnTo>
                    <a:pt x="47461" y="40667"/>
                  </a:lnTo>
                  <a:lnTo>
                    <a:pt x="47063" y="41081"/>
                  </a:lnTo>
                  <a:lnTo>
                    <a:pt x="46658" y="41486"/>
                  </a:lnTo>
                  <a:lnTo>
                    <a:pt x="46238" y="41891"/>
                  </a:lnTo>
                  <a:lnTo>
                    <a:pt x="45818" y="42287"/>
                  </a:lnTo>
                  <a:lnTo>
                    <a:pt x="45391" y="42674"/>
                  </a:lnTo>
                  <a:lnTo>
                    <a:pt x="44963" y="43053"/>
                  </a:lnTo>
                  <a:lnTo>
                    <a:pt x="44528" y="43440"/>
                  </a:lnTo>
                  <a:lnTo>
                    <a:pt x="44093" y="43819"/>
                  </a:lnTo>
                  <a:lnTo>
                    <a:pt x="43658" y="44206"/>
                  </a:lnTo>
                  <a:lnTo>
                    <a:pt x="43231" y="44585"/>
                  </a:lnTo>
                  <a:lnTo>
                    <a:pt x="42803" y="44981"/>
                  </a:lnTo>
                  <a:lnTo>
                    <a:pt x="42376" y="45377"/>
                  </a:lnTo>
                  <a:lnTo>
                    <a:pt x="41963" y="45773"/>
                  </a:lnTo>
                  <a:lnTo>
                    <a:pt x="41896" y="45844"/>
                  </a:lnTo>
                  <a:lnTo>
                    <a:pt x="41836" y="45923"/>
                  </a:lnTo>
                  <a:lnTo>
                    <a:pt x="41776" y="46011"/>
                  </a:lnTo>
                  <a:lnTo>
                    <a:pt x="41716" y="46099"/>
                  </a:lnTo>
                  <a:lnTo>
                    <a:pt x="41663" y="46205"/>
                  </a:lnTo>
                  <a:lnTo>
                    <a:pt x="41618" y="46310"/>
                  </a:lnTo>
                  <a:lnTo>
                    <a:pt x="41573" y="46416"/>
                  </a:lnTo>
                  <a:lnTo>
                    <a:pt x="41528" y="46530"/>
                  </a:lnTo>
                  <a:lnTo>
                    <a:pt x="41491" y="46645"/>
                  </a:lnTo>
                  <a:lnTo>
                    <a:pt x="41461" y="46759"/>
                  </a:lnTo>
                  <a:lnTo>
                    <a:pt x="41431" y="46874"/>
                  </a:lnTo>
                  <a:lnTo>
                    <a:pt x="41416" y="46988"/>
                  </a:lnTo>
                  <a:lnTo>
                    <a:pt x="41401" y="47103"/>
                  </a:lnTo>
                  <a:lnTo>
                    <a:pt x="41393" y="47208"/>
                  </a:lnTo>
                  <a:lnTo>
                    <a:pt x="41393" y="47314"/>
                  </a:lnTo>
                  <a:lnTo>
                    <a:pt x="41401" y="47420"/>
                  </a:lnTo>
                  <a:lnTo>
                    <a:pt x="41476" y="48256"/>
                  </a:lnTo>
                  <a:lnTo>
                    <a:pt x="41536" y="49092"/>
                  </a:lnTo>
                  <a:lnTo>
                    <a:pt x="41573" y="49911"/>
                  </a:lnTo>
                  <a:lnTo>
                    <a:pt x="41588" y="50721"/>
                  </a:lnTo>
                  <a:lnTo>
                    <a:pt x="41588" y="51531"/>
                  </a:lnTo>
                  <a:lnTo>
                    <a:pt x="41566" y="52324"/>
                  </a:lnTo>
                  <a:lnTo>
                    <a:pt x="41521" y="53107"/>
                  </a:lnTo>
                  <a:lnTo>
                    <a:pt x="41461" y="53891"/>
                  </a:lnTo>
                  <a:lnTo>
                    <a:pt x="41371" y="54657"/>
                  </a:lnTo>
                  <a:lnTo>
                    <a:pt x="41273" y="55423"/>
                  </a:lnTo>
                  <a:lnTo>
                    <a:pt x="41146" y="56171"/>
                  </a:lnTo>
                  <a:lnTo>
                    <a:pt x="41003" y="56919"/>
                  </a:lnTo>
                  <a:lnTo>
                    <a:pt x="40846" y="57659"/>
                  </a:lnTo>
                  <a:lnTo>
                    <a:pt x="40666" y="58390"/>
                  </a:lnTo>
                  <a:lnTo>
                    <a:pt x="40463" y="59111"/>
                  </a:lnTo>
                  <a:lnTo>
                    <a:pt x="40238" y="59825"/>
                  </a:lnTo>
                  <a:lnTo>
                    <a:pt x="40006" y="60529"/>
                  </a:lnTo>
                  <a:lnTo>
                    <a:pt x="39743" y="61233"/>
                  </a:lnTo>
                  <a:lnTo>
                    <a:pt x="39466" y="61920"/>
                  </a:lnTo>
                  <a:lnTo>
                    <a:pt x="39173" y="62607"/>
                  </a:lnTo>
                  <a:lnTo>
                    <a:pt x="38858" y="63285"/>
                  </a:lnTo>
                  <a:lnTo>
                    <a:pt x="38528" y="63954"/>
                  </a:lnTo>
                  <a:lnTo>
                    <a:pt x="38176" y="64614"/>
                  </a:lnTo>
                  <a:lnTo>
                    <a:pt x="37808" y="65266"/>
                  </a:lnTo>
                  <a:lnTo>
                    <a:pt x="37418" y="65917"/>
                  </a:lnTo>
                  <a:lnTo>
                    <a:pt x="37013" y="66560"/>
                  </a:lnTo>
                  <a:lnTo>
                    <a:pt x="36593" y="67194"/>
                  </a:lnTo>
                  <a:lnTo>
                    <a:pt x="36151" y="67819"/>
                  </a:lnTo>
                  <a:lnTo>
                    <a:pt x="35693" y="68444"/>
                  </a:lnTo>
                  <a:lnTo>
                    <a:pt x="35221" y="69060"/>
                  </a:lnTo>
                  <a:lnTo>
                    <a:pt x="34726" y="69668"/>
                  </a:lnTo>
                  <a:lnTo>
                    <a:pt x="34216" y="70266"/>
                  </a:lnTo>
                  <a:lnTo>
                    <a:pt x="35048" y="70874"/>
                  </a:lnTo>
                  <a:lnTo>
                    <a:pt x="35896" y="71411"/>
                  </a:lnTo>
                  <a:lnTo>
                    <a:pt x="36766" y="71886"/>
                  </a:lnTo>
                  <a:lnTo>
                    <a:pt x="37643" y="72309"/>
                  </a:lnTo>
                  <a:lnTo>
                    <a:pt x="38543" y="72661"/>
                  </a:lnTo>
                  <a:lnTo>
                    <a:pt x="39451" y="72960"/>
                  </a:lnTo>
                  <a:lnTo>
                    <a:pt x="40366" y="73198"/>
                  </a:lnTo>
                  <a:lnTo>
                    <a:pt x="41296" y="73383"/>
                  </a:lnTo>
                  <a:lnTo>
                    <a:pt x="42226" y="73497"/>
                  </a:lnTo>
                  <a:lnTo>
                    <a:pt x="43163" y="73568"/>
                  </a:lnTo>
                  <a:lnTo>
                    <a:pt x="44101" y="73577"/>
                  </a:lnTo>
                  <a:lnTo>
                    <a:pt x="45038" y="73533"/>
                  </a:lnTo>
                  <a:lnTo>
                    <a:pt x="45976" y="73427"/>
                  </a:lnTo>
                  <a:lnTo>
                    <a:pt x="46906" y="73277"/>
                  </a:lnTo>
                  <a:lnTo>
                    <a:pt x="47836" y="73066"/>
                  </a:lnTo>
                  <a:lnTo>
                    <a:pt x="48751" y="72802"/>
                  </a:lnTo>
                  <a:lnTo>
                    <a:pt x="49666" y="72494"/>
                  </a:lnTo>
                  <a:lnTo>
                    <a:pt x="50558" y="72124"/>
                  </a:lnTo>
                  <a:lnTo>
                    <a:pt x="51443" y="71710"/>
                  </a:lnTo>
                  <a:lnTo>
                    <a:pt x="52306" y="71244"/>
                  </a:lnTo>
                  <a:lnTo>
                    <a:pt x="53161" y="70724"/>
                  </a:lnTo>
                  <a:lnTo>
                    <a:pt x="53986" y="70161"/>
                  </a:lnTo>
                  <a:lnTo>
                    <a:pt x="54796" y="69553"/>
                  </a:lnTo>
                  <a:lnTo>
                    <a:pt x="55583" y="68893"/>
                  </a:lnTo>
                  <a:lnTo>
                    <a:pt x="56341" y="68180"/>
                  </a:lnTo>
                  <a:lnTo>
                    <a:pt x="57068" y="67423"/>
                  </a:lnTo>
                  <a:lnTo>
                    <a:pt x="57773" y="66630"/>
                  </a:lnTo>
                  <a:lnTo>
                    <a:pt x="58441" y="65785"/>
                  </a:lnTo>
                  <a:lnTo>
                    <a:pt x="59078" y="64896"/>
                  </a:lnTo>
                  <a:lnTo>
                    <a:pt x="59678" y="63963"/>
                  </a:lnTo>
                  <a:lnTo>
                    <a:pt x="60241" y="62985"/>
                  </a:lnTo>
                  <a:lnTo>
                    <a:pt x="60766" y="61964"/>
                  </a:lnTo>
                  <a:lnTo>
                    <a:pt x="61238" y="60925"/>
                  </a:lnTo>
                  <a:lnTo>
                    <a:pt x="61658" y="59869"/>
                  </a:lnTo>
                  <a:lnTo>
                    <a:pt x="62026" y="58795"/>
                  </a:lnTo>
                  <a:lnTo>
                    <a:pt x="62341" y="57703"/>
                  </a:lnTo>
                  <a:lnTo>
                    <a:pt x="62611" y="56594"/>
                  </a:lnTo>
                  <a:lnTo>
                    <a:pt x="62828" y="55484"/>
                  </a:lnTo>
                  <a:lnTo>
                    <a:pt x="62993" y="54357"/>
                  </a:lnTo>
                  <a:lnTo>
                    <a:pt x="63113" y="53230"/>
                  </a:lnTo>
                  <a:lnTo>
                    <a:pt x="63188" y="52103"/>
                  </a:lnTo>
                  <a:lnTo>
                    <a:pt x="63211" y="50968"/>
                  </a:lnTo>
                  <a:lnTo>
                    <a:pt x="63188" y="49841"/>
                  </a:lnTo>
                  <a:lnTo>
                    <a:pt x="63113" y="48714"/>
                  </a:lnTo>
                  <a:lnTo>
                    <a:pt x="63001" y="47605"/>
                  </a:lnTo>
                  <a:lnTo>
                    <a:pt x="62843" y="46495"/>
                  </a:lnTo>
                  <a:lnTo>
                    <a:pt x="62641" y="45403"/>
                  </a:lnTo>
                  <a:lnTo>
                    <a:pt x="62393" y="44321"/>
                  </a:lnTo>
                  <a:lnTo>
                    <a:pt x="62101" y="43255"/>
                  </a:lnTo>
                  <a:lnTo>
                    <a:pt x="61771" y="42216"/>
                  </a:lnTo>
                  <a:lnTo>
                    <a:pt x="61403" y="41195"/>
                  </a:lnTo>
                  <a:lnTo>
                    <a:pt x="60983" y="40200"/>
                  </a:lnTo>
                  <a:lnTo>
                    <a:pt x="60533" y="39232"/>
                  </a:lnTo>
                  <a:lnTo>
                    <a:pt x="60038" y="38290"/>
                  </a:lnTo>
                  <a:lnTo>
                    <a:pt x="59506" y="37383"/>
                  </a:lnTo>
                  <a:lnTo>
                    <a:pt x="58936" y="36511"/>
                  </a:lnTo>
                  <a:lnTo>
                    <a:pt x="58328" y="35675"/>
                  </a:lnTo>
                  <a:lnTo>
                    <a:pt x="57683" y="34874"/>
                  </a:lnTo>
                  <a:lnTo>
                    <a:pt x="57001" y="34125"/>
                  </a:lnTo>
                  <a:lnTo>
                    <a:pt x="56281" y="33412"/>
                  </a:lnTo>
                  <a:lnTo>
                    <a:pt x="55531" y="32752"/>
                  </a:lnTo>
                  <a:lnTo>
                    <a:pt x="54743" y="32136"/>
                  </a:lnTo>
                  <a:lnTo>
                    <a:pt x="53926" y="31572"/>
                  </a:lnTo>
                  <a:lnTo>
                    <a:pt x="53071" y="31070"/>
                  </a:lnTo>
                  <a:close/>
                  <a:moveTo>
                    <a:pt x="10036" y="31088"/>
                  </a:moveTo>
                  <a:lnTo>
                    <a:pt x="9166" y="31651"/>
                  </a:lnTo>
                  <a:lnTo>
                    <a:pt x="8318" y="32277"/>
                  </a:lnTo>
                  <a:lnTo>
                    <a:pt x="7516" y="32937"/>
                  </a:lnTo>
                  <a:lnTo>
                    <a:pt x="6751" y="33650"/>
                  </a:lnTo>
                  <a:lnTo>
                    <a:pt x="6023" y="34407"/>
                  </a:lnTo>
                  <a:lnTo>
                    <a:pt x="5333" y="35200"/>
                  </a:lnTo>
                  <a:lnTo>
                    <a:pt x="4681" y="36027"/>
                  </a:lnTo>
                  <a:lnTo>
                    <a:pt x="4073" y="36899"/>
                  </a:lnTo>
                  <a:lnTo>
                    <a:pt x="3503" y="37797"/>
                  </a:lnTo>
                  <a:lnTo>
                    <a:pt x="2971" y="38730"/>
                  </a:lnTo>
                  <a:lnTo>
                    <a:pt x="2483" y="39690"/>
                  </a:lnTo>
                  <a:lnTo>
                    <a:pt x="2041" y="40676"/>
                  </a:lnTo>
                  <a:lnTo>
                    <a:pt x="1636" y="41688"/>
                  </a:lnTo>
                  <a:lnTo>
                    <a:pt x="1276" y="42727"/>
                  </a:lnTo>
                  <a:lnTo>
                    <a:pt x="961" y="43775"/>
                  </a:lnTo>
                  <a:lnTo>
                    <a:pt x="683" y="44849"/>
                  </a:lnTo>
                  <a:lnTo>
                    <a:pt x="458" y="45941"/>
                  </a:lnTo>
                  <a:lnTo>
                    <a:pt x="278" y="47032"/>
                  </a:lnTo>
                  <a:lnTo>
                    <a:pt x="136" y="48150"/>
                  </a:lnTo>
                  <a:lnTo>
                    <a:pt x="46" y="49269"/>
                  </a:lnTo>
                  <a:lnTo>
                    <a:pt x="1" y="50395"/>
                  </a:lnTo>
                  <a:lnTo>
                    <a:pt x="8" y="51522"/>
                  </a:lnTo>
                  <a:lnTo>
                    <a:pt x="61" y="52658"/>
                  </a:lnTo>
                  <a:lnTo>
                    <a:pt x="158" y="53785"/>
                  </a:lnTo>
                  <a:lnTo>
                    <a:pt x="316" y="54912"/>
                  </a:lnTo>
                  <a:lnTo>
                    <a:pt x="511" y="56039"/>
                  </a:lnTo>
                  <a:lnTo>
                    <a:pt x="766" y="57157"/>
                  </a:lnTo>
                  <a:lnTo>
                    <a:pt x="1066" y="58266"/>
                  </a:lnTo>
                  <a:lnTo>
                    <a:pt x="1418" y="59358"/>
                  </a:lnTo>
                  <a:lnTo>
                    <a:pt x="1823" y="60441"/>
                  </a:lnTo>
                  <a:lnTo>
                    <a:pt x="2281" y="61506"/>
                  </a:lnTo>
                  <a:lnTo>
                    <a:pt x="2791" y="62545"/>
                  </a:lnTo>
                  <a:lnTo>
                    <a:pt x="3331" y="63540"/>
                  </a:lnTo>
                  <a:lnTo>
                    <a:pt x="3916" y="64482"/>
                  </a:lnTo>
                  <a:lnTo>
                    <a:pt x="4531" y="65389"/>
                  </a:lnTo>
                  <a:lnTo>
                    <a:pt x="5183" y="66243"/>
                  </a:lnTo>
                  <a:lnTo>
                    <a:pt x="5866" y="67062"/>
                  </a:lnTo>
                  <a:lnTo>
                    <a:pt x="6578" y="67836"/>
                  </a:lnTo>
                  <a:lnTo>
                    <a:pt x="7313" y="68558"/>
                  </a:lnTo>
                  <a:lnTo>
                    <a:pt x="8086" y="69245"/>
                  </a:lnTo>
                  <a:lnTo>
                    <a:pt x="8873" y="69879"/>
                  </a:lnTo>
                  <a:lnTo>
                    <a:pt x="9683" y="70460"/>
                  </a:lnTo>
                  <a:lnTo>
                    <a:pt x="10516" y="71006"/>
                  </a:lnTo>
                  <a:lnTo>
                    <a:pt x="11363" y="71499"/>
                  </a:lnTo>
                  <a:lnTo>
                    <a:pt x="12226" y="71939"/>
                  </a:lnTo>
                  <a:lnTo>
                    <a:pt x="13111" y="72335"/>
                  </a:lnTo>
                  <a:lnTo>
                    <a:pt x="13996" y="72679"/>
                  </a:lnTo>
                  <a:lnTo>
                    <a:pt x="14896" y="72978"/>
                  </a:lnTo>
                  <a:lnTo>
                    <a:pt x="15803" y="73224"/>
                  </a:lnTo>
                  <a:lnTo>
                    <a:pt x="16718" y="73409"/>
                  </a:lnTo>
                  <a:lnTo>
                    <a:pt x="17633" y="73550"/>
                  </a:lnTo>
                  <a:lnTo>
                    <a:pt x="18548" y="73638"/>
                  </a:lnTo>
                  <a:lnTo>
                    <a:pt x="19463" y="73673"/>
                  </a:lnTo>
                  <a:lnTo>
                    <a:pt x="20378" y="73656"/>
                  </a:lnTo>
                  <a:lnTo>
                    <a:pt x="21286" y="73577"/>
                  </a:lnTo>
                  <a:lnTo>
                    <a:pt x="22193" y="73445"/>
                  </a:lnTo>
                  <a:lnTo>
                    <a:pt x="23086" y="73260"/>
                  </a:lnTo>
                  <a:lnTo>
                    <a:pt x="23963" y="73013"/>
                  </a:lnTo>
                  <a:lnTo>
                    <a:pt x="24833" y="72714"/>
                  </a:lnTo>
                  <a:lnTo>
                    <a:pt x="25688" y="72362"/>
                  </a:lnTo>
                  <a:lnTo>
                    <a:pt x="26528" y="71939"/>
                  </a:lnTo>
                  <a:lnTo>
                    <a:pt x="27346" y="71472"/>
                  </a:lnTo>
                  <a:lnTo>
                    <a:pt x="28141" y="70935"/>
                  </a:lnTo>
                  <a:lnTo>
                    <a:pt x="28921" y="70337"/>
                  </a:lnTo>
                  <a:lnTo>
                    <a:pt x="28433" y="69641"/>
                  </a:lnTo>
                  <a:lnTo>
                    <a:pt x="27968" y="68963"/>
                  </a:lnTo>
                  <a:lnTo>
                    <a:pt x="27526" y="68321"/>
                  </a:lnTo>
                  <a:lnTo>
                    <a:pt x="27113" y="67696"/>
                  </a:lnTo>
                  <a:lnTo>
                    <a:pt x="26716" y="67106"/>
                  </a:lnTo>
                  <a:lnTo>
                    <a:pt x="26348" y="66525"/>
                  </a:lnTo>
                  <a:lnTo>
                    <a:pt x="25996" y="65970"/>
                  </a:lnTo>
                  <a:lnTo>
                    <a:pt x="25658" y="65433"/>
                  </a:lnTo>
                  <a:lnTo>
                    <a:pt x="25351" y="64913"/>
                  </a:lnTo>
                  <a:lnTo>
                    <a:pt x="25051" y="64412"/>
                  </a:lnTo>
                  <a:lnTo>
                    <a:pt x="24773" y="63919"/>
                  </a:lnTo>
                  <a:lnTo>
                    <a:pt x="24518" y="63434"/>
                  </a:lnTo>
                  <a:lnTo>
                    <a:pt x="24271" y="62968"/>
                  </a:lnTo>
                  <a:lnTo>
                    <a:pt x="24046" y="62501"/>
                  </a:lnTo>
                  <a:lnTo>
                    <a:pt x="23836" y="62043"/>
                  </a:lnTo>
                  <a:lnTo>
                    <a:pt x="23633" y="61594"/>
                  </a:lnTo>
                  <a:lnTo>
                    <a:pt x="23453" y="61136"/>
                  </a:lnTo>
                  <a:lnTo>
                    <a:pt x="23281" y="60687"/>
                  </a:lnTo>
                  <a:lnTo>
                    <a:pt x="23116" y="60238"/>
                  </a:lnTo>
                  <a:lnTo>
                    <a:pt x="22966" y="59789"/>
                  </a:lnTo>
                  <a:lnTo>
                    <a:pt x="22831" y="59332"/>
                  </a:lnTo>
                  <a:lnTo>
                    <a:pt x="22703" y="58874"/>
                  </a:lnTo>
                  <a:lnTo>
                    <a:pt x="22583" y="58398"/>
                  </a:lnTo>
                  <a:lnTo>
                    <a:pt x="22471" y="57923"/>
                  </a:lnTo>
                  <a:lnTo>
                    <a:pt x="22366" y="57430"/>
                  </a:lnTo>
                  <a:lnTo>
                    <a:pt x="22268" y="56928"/>
                  </a:lnTo>
                  <a:lnTo>
                    <a:pt x="22178" y="56409"/>
                  </a:lnTo>
                  <a:lnTo>
                    <a:pt x="22088" y="55880"/>
                  </a:lnTo>
                  <a:lnTo>
                    <a:pt x="22006" y="55326"/>
                  </a:lnTo>
                  <a:lnTo>
                    <a:pt x="21931" y="54753"/>
                  </a:lnTo>
                  <a:lnTo>
                    <a:pt x="21856" y="54164"/>
                  </a:lnTo>
                  <a:lnTo>
                    <a:pt x="21781" y="53547"/>
                  </a:lnTo>
                  <a:lnTo>
                    <a:pt x="21728" y="53116"/>
                  </a:lnTo>
                  <a:lnTo>
                    <a:pt x="21668" y="52684"/>
                  </a:lnTo>
                  <a:lnTo>
                    <a:pt x="21608" y="52262"/>
                  </a:lnTo>
                  <a:lnTo>
                    <a:pt x="21533" y="51848"/>
                  </a:lnTo>
                  <a:lnTo>
                    <a:pt x="21458" y="51443"/>
                  </a:lnTo>
                  <a:lnTo>
                    <a:pt x="21376" y="51038"/>
                  </a:lnTo>
                  <a:lnTo>
                    <a:pt x="21278" y="50642"/>
                  </a:lnTo>
                  <a:lnTo>
                    <a:pt x="21181" y="50246"/>
                  </a:lnTo>
                  <a:lnTo>
                    <a:pt x="21083" y="49858"/>
                  </a:lnTo>
                  <a:lnTo>
                    <a:pt x="20971" y="49471"/>
                  </a:lnTo>
                  <a:lnTo>
                    <a:pt x="20851" y="49092"/>
                  </a:lnTo>
                  <a:lnTo>
                    <a:pt x="20723" y="48714"/>
                  </a:lnTo>
                  <a:lnTo>
                    <a:pt x="20596" y="48353"/>
                  </a:lnTo>
                  <a:lnTo>
                    <a:pt x="20453" y="47983"/>
                  </a:lnTo>
                  <a:lnTo>
                    <a:pt x="20311" y="47622"/>
                  </a:lnTo>
                  <a:lnTo>
                    <a:pt x="20161" y="47261"/>
                  </a:lnTo>
                  <a:lnTo>
                    <a:pt x="19996" y="46909"/>
                  </a:lnTo>
                  <a:lnTo>
                    <a:pt x="19831" y="46566"/>
                  </a:lnTo>
                  <a:lnTo>
                    <a:pt x="19658" y="46213"/>
                  </a:lnTo>
                  <a:lnTo>
                    <a:pt x="19471" y="45879"/>
                  </a:lnTo>
                  <a:lnTo>
                    <a:pt x="19283" y="45536"/>
                  </a:lnTo>
                  <a:lnTo>
                    <a:pt x="19088" y="45201"/>
                  </a:lnTo>
                  <a:lnTo>
                    <a:pt x="18886" y="44866"/>
                  </a:lnTo>
                  <a:lnTo>
                    <a:pt x="18676" y="44541"/>
                  </a:lnTo>
                  <a:lnTo>
                    <a:pt x="18451" y="44215"/>
                  </a:lnTo>
                  <a:lnTo>
                    <a:pt x="18226" y="43889"/>
                  </a:lnTo>
                  <a:lnTo>
                    <a:pt x="17993" y="43572"/>
                  </a:lnTo>
                  <a:lnTo>
                    <a:pt x="17753" y="43255"/>
                  </a:lnTo>
                  <a:lnTo>
                    <a:pt x="17498" y="42938"/>
                  </a:lnTo>
                  <a:lnTo>
                    <a:pt x="17243" y="42621"/>
                  </a:lnTo>
                  <a:lnTo>
                    <a:pt x="16973" y="42313"/>
                  </a:lnTo>
                  <a:lnTo>
                    <a:pt x="16703" y="41996"/>
                  </a:lnTo>
                  <a:lnTo>
                    <a:pt x="16523" y="41811"/>
                  </a:lnTo>
                  <a:lnTo>
                    <a:pt x="16343" y="41618"/>
                  </a:lnTo>
                  <a:lnTo>
                    <a:pt x="16163" y="41424"/>
                  </a:lnTo>
                  <a:lnTo>
                    <a:pt x="15983" y="41230"/>
                  </a:lnTo>
                  <a:lnTo>
                    <a:pt x="15811" y="41028"/>
                  </a:lnTo>
                  <a:lnTo>
                    <a:pt x="15646" y="40825"/>
                  </a:lnTo>
                  <a:lnTo>
                    <a:pt x="15563" y="40720"/>
                  </a:lnTo>
                  <a:lnTo>
                    <a:pt x="15488" y="40614"/>
                  </a:lnTo>
                  <a:lnTo>
                    <a:pt x="15413" y="40500"/>
                  </a:lnTo>
                  <a:lnTo>
                    <a:pt x="15346" y="40394"/>
                  </a:lnTo>
                  <a:lnTo>
                    <a:pt x="15008" y="39813"/>
                  </a:lnTo>
                  <a:lnTo>
                    <a:pt x="14678" y="39232"/>
                  </a:lnTo>
                  <a:lnTo>
                    <a:pt x="14341" y="38660"/>
                  </a:lnTo>
                  <a:lnTo>
                    <a:pt x="14011" y="38078"/>
                  </a:lnTo>
                  <a:lnTo>
                    <a:pt x="13681" y="37497"/>
                  </a:lnTo>
                  <a:lnTo>
                    <a:pt x="13351" y="36916"/>
                  </a:lnTo>
                  <a:lnTo>
                    <a:pt x="13013" y="36335"/>
                  </a:lnTo>
                  <a:lnTo>
                    <a:pt x="12683" y="35754"/>
                  </a:lnTo>
                  <a:lnTo>
                    <a:pt x="12353" y="35173"/>
                  </a:lnTo>
                  <a:lnTo>
                    <a:pt x="12023" y="34592"/>
                  </a:lnTo>
                  <a:lnTo>
                    <a:pt x="11693" y="34011"/>
                  </a:lnTo>
                  <a:lnTo>
                    <a:pt x="11363" y="33421"/>
                  </a:lnTo>
                  <a:lnTo>
                    <a:pt x="11033" y="32840"/>
                  </a:lnTo>
                  <a:lnTo>
                    <a:pt x="10703" y="32259"/>
                  </a:lnTo>
                  <a:lnTo>
                    <a:pt x="10373" y="31669"/>
                  </a:lnTo>
                  <a:lnTo>
                    <a:pt x="10036" y="310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1021875" y="348625"/>
              <a:ext cx="965625" cy="649125"/>
            </a:xfrm>
            <a:custGeom>
              <a:rect b="b" l="l" r="r" t="t"/>
              <a:pathLst>
                <a:path extrusionOk="0" h="25965" w="38625">
                  <a:moveTo>
                    <a:pt x="38490" y="24890"/>
                  </a:moveTo>
                  <a:lnTo>
                    <a:pt x="37658" y="24943"/>
                  </a:lnTo>
                  <a:lnTo>
                    <a:pt x="36833" y="24987"/>
                  </a:lnTo>
                  <a:lnTo>
                    <a:pt x="36015" y="25031"/>
                  </a:lnTo>
                  <a:lnTo>
                    <a:pt x="35198" y="25084"/>
                  </a:lnTo>
                  <a:lnTo>
                    <a:pt x="34388" y="25119"/>
                  </a:lnTo>
                  <a:lnTo>
                    <a:pt x="33578" y="25163"/>
                  </a:lnTo>
                  <a:lnTo>
                    <a:pt x="32775" y="25207"/>
                  </a:lnTo>
                  <a:lnTo>
                    <a:pt x="31980" y="25260"/>
                  </a:lnTo>
                  <a:lnTo>
                    <a:pt x="31185" y="25304"/>
                  </a:lnTo>
                  <a:lnTo>
                    <a:pt x="30390" y="25357"/>
                  </a:lnTo>
                  <a:lnTo>
                    <a:pt x="29603" y="25418"/>
                  </a:lnTo>
                  <a:lnTo>
                    <a:pt x="28815" y="25471"/>
                  </a:lnTo>
                  <a:lnTo>
                    <a:pt x="28028" y="25541"/>
                  </a:lnTo>
                  <a:lnTo>
                    <a:pt x="27248" y="25612"/>
                  </a:lnTo>
                  <a:lnTo>
                    <a:pt x="26460" y="25700"/>
                  </a:lnTo>
                  <a:lnTo>
                    <a:pt x="25680" y="25788"/>
                  </a:lnTo>
                  <a:lnTo>
                    <a:pt x="25223" y="25832"/>
                  </a:lnTo>
                  <a:lnTo>
                    <a:pt x="24630" y="25867"/>
                  </a:lnTo>
                  <a:lnTo>
                    <a:pt x="23918" y="25902"/>
                  </a:lnTo>
                  <a:lnTo>
                    <a:pt x="23108" y="25920"/>
                  </a:lnTo>
                  <a:lnTo>
                    <a:pt x="22215" y="25946"/>
                  </a:lnTo>
                  <a:lnTo>
                    <a:pt x="21270" y="25955"/>
                  </a:lnTo>
                  <a:lnTo>
                    <a:pt x="20280" y="25964"/>
                  </a:lnTo>
                  <a:lnTo>
                    <a:pt x="19283" y="25964"/>
                  </a:lnTo>
                  <a:lnTo>
                    <a:pt x="18278" y="25964"/>
                  </a:lnTo>
                  <a:lnTo>
                    <a:pt x="17295" y="25955"/>
                  </a:lnTo>
                  <a:lnTo>
                    <a:pt x="16350" y="25946"/>
                  </a:lnTo>
                  <a:lnTo>
                    <a:pt x="15465" y="25929"/>
                  </a:lnTo>
                  <a:lnTo>
                    <a:pt x="14663" y="25902"/>
                  </a:lnTo>
                  <a:lnTo>
                    <a:pt x="13958" y="25876"/>
                  </a:lnTo>
                  <a:lnTo>
                    <a:pt x="13373" y="25841"/>
                  </a:lnTo>
                  <a:lnTo>
                    <a:pt x="12930" y="25806"/>
                  </a:lnTo>
                  <a:lnTo>
                    <a:pt x="12263" y="25735"/>
                  </a:lnTo>
                  <a:lnTo>
                    <a:pt x="11595" y="25682"/>
                  </a:lnTo>
                  <a:lnTo>
                    <a:pt x="10928" y="25629"/>
                  </a:lnTo>
                  <a:lnTo>
                    <a:pt x="10260" y="25585"/>
                  </a:lnTo>
                  <a:lnTo>
                    <a:pt x="9593" y="25559"/>
                  </a:lnTo>
                  <a:lnTo>
                    <a:pt x="8918" y="25524"/>
                  </a:lnTo>
                  <a:lnTo>
                    <a:pt x="8250" y="25506"/>
                  </a:lnTo>
                  <a:lnTo>
                    <a:pt x="7583" y="25489"/>
                  </a:lnTo>
                  <a:lnTo>
                    <a:pt x="6908" y="25471"/>
                  </a:lnTo>
                  <a:lnTo>
                    <a:pt x="6240" y="25462"/>
                  </a:lnTo>
                  <a:lnTo>
                    <a:pt x="5573" y="25453"/>
                  </a:lnTo>
                  <a:lnTo>
                    <a:pt x="4898" y="25445"/>
                  </a:lnTo>
                  <a:lnTo>
                    <a:pt x="4230" y="25445"/>
                  </a:lnTo>
                  <a:lnTo>
                    <a:pt x="3563" y="25436"/>
                  </a:lnTo>
                  <a:lnTo>
                    <a:pt x="2888" y="25427"/>
                  </a:lnTo>
                  <a:lnTo>
                    <a:pt x="2220" y="25418"/>
                  </a:lnTo>
                  <a:lnTo>
                    <a:pt x="2108" y="25418"/>
                  </a:lnTo>
                  <a:lnTo>
                    <a:pt x="1988" y="25427"/>
                  </a:lnTo>
                  <a:lnTo>
                    <a:pt x="1875" y="25436"/>
                  </a:lnTo>
                  <a:lnTo>
                    <a:pt x="1755" y="25453"/>
                  </a:lnTo>
                  <a:lnTo>
                    <a:pt x="1515" y="25506"/>
                  </a:lnTo>
                  <a:lnTo>
                    <a:pt x="1268" y="25568"/>
                  </a:lnTo>
                  <a:lnTo>
                    <a:pt x="1013" y="25638"/>
                  </a:lnTo>
                  <a:lnTo>
                    <a:pt x="735" y="25718"/>
                  </a:lnTo>
                  <a:lnTo>
                    <a:pt x="450" y="25797"/>
                  </a:lnTo>
                  <a:lnTo>
                    <a:pt x="143" y="25876"/>
                  </a:lnTo>
                  <a:lnTo>
                    <a:pt x="75" y="25040"/>
                  </a:lnTo>
                  <a:lnTo>
                    <a:pt x="30" y="24212"/>
                  </a:lnTo>
                  <a:lnTo>
                    <a:pt x="8" y="23402"/>
                  </a:lnTo>
                  <a:lnTo>
                    <a:pt x="0" y="22601"/>
                  </a:lnTo>
                  <a:lnTo>
                    <a:pt x="15" y="21808"/>
                  </a:lnTo>
                  <a:lnTo>
                    <a:pt x="53" y="21025"/>
                  </a:lnTo>
                  <a:lnTo>
                    <a:pt x="105" y="20259"/>
                  </a:lnTo>
                  <a:lnTo>
                    <a:pt x="173" y="19502"/>
                  </a:lnTo>
                  <a:lnTo>
                    <a:pt x="263" y="18753"/>
                  </a:lnTo>
                  <a:lnTo>
                    <a:pt x="375" y="18014"/>
                  </a:lnTo>
                  <a:lnTo>
                    <a:pt x="510" y="17283"/>
                  </a:lnTo>
                  <a:lnTo>
                    <a:pt x="660" y="16570"/>
                  </a:lnTo>
                  <a:lnTo>
                    <a:pt x="825" y="15866"/>
                  </a:lnTo>
                  <a:lnTo>
                    <a:pt x="1020" y="15170"/>
                  </a:lnTo>
                  <a:lnTo>
                    <a:pt x="1223" y="14483"/>
                  </a:lnTo>
                  <a:lnTo>
                    <a:pt x="1455" y="13814"/>
                  </a:lnTo>
                  <a:lnTo>
                    <a:pt x="1703" y="13154"/>
                  </a:lnTo>
                  <a:lnTo>
                    <a:pt x="1973" y="12503"/>
                  </a:lnTo>
                  <a:lnTo>
                    <a:pt x="2258" y="11860"/>
                  </a:lnTo>
                  <a:lnTo>
                    <a:pt x="2565" y="11226"/>
                  </a:lnTo>
                  <a:lnTo>
                    <a:pt x="2888" y="10610"/>
                  </a:lnTo>
                  <a:lnTo>
                    <a:pt x="3240" y="9993"/>
                  </a:lnTo>
                  <a:lnTo>
                    <a:pt x="3600" y="9395"/>
                  </a:lnTo>
                  <a:lnTo>
                    <a:pt x="3990" y="8805"/>
                  </a:lnTo>
                  <a:lnTo>
                    <a:pt x="4395" y="8233"/>
                  </a:lnTo>
                  <a:lnTo>
                    <a:pt x="4823" y="7660"/>
                  </a:lnTo>
                  <a:lnTo>
                    <a:pt x="5265" y="7106"/>
                  </a:lnTo>
                  <a:lnTo>
                    <a:pt x="5730" y="6551"/>
                  </a:lnTo>
                  <a:lnTo>
                    <a:pt x="6218" y="6014"/>
                  </a:lnTo>
                  <a:lnTo>
                    <a:pt x="6720" y="5486"/>
                  </a:lnTo>
                  <a:lnTo>
                    <a:pt x="7245" y="4975"/>
                  </a:lnTo>
                  <a:lnTo>
                    <a:pt x="7785" y="4464"/>
                  </a:lnTo>
                  <a:lnTo>
                    <a:pt x="8348" y="3971"/>
                  </a:lnTo>
                  <a:lnTo>
                    <a:pt x="8933" y="3514"/>
                  </a:lnTo>
                  <a:lnTo>
                    <a:pt x="9525" y="3082"/>
                  </a:lnTo>
                  <a:lnTo>
                    <a:pt x="10133" y="2677"/>
                  </a:lnTo>
                  <a:lnTo>
                    <a:pt x="10748" y="2299"/>
                  </a:lnTo>
                  <a:lnTo>
                    <a:pt x="11378" y="1955"/>
                  </a:lnTo>
                  <a:lnTo>
                    <a:pt x="12023" y="1629"/>
                  </a:lnTo>
                  <a:lnTo>
                    <a:pt x="12668" y="1339"/>
                  </a:lnTo>
                  <a:lnTo>
                    <a:pt x="13328" y="1084"/>
                  </a:lnTo>
                  <a:lnTo>
                    <a:pt x="13995" y="846"/>
                  </a:lnTo>
                  <a:lnTo>
                    <a:pt x="14670" y="643"/>
                  </a:lnTo>
                  <a:lnTo>
                    <a:pt x="15353" y="459"/>
                  </a:lnTo>
                  <a:lnTo>
                    <a:pt x="16035" y="318"/>
                  </a:lnTo>
                  <a:lnTo>
                    <a:pt x="16725" y="194"/>
                  </a:lnTo>
                  <a:lnTo>
                    <a:pt x="17415" y="106"/>
                  </a:lnTo>
                  <a:lnTo>
                    <a:pt x="18113" y="36"/>
                  </a:lnTo>
                  <a:lnTo>
                    <a:pt x="18810" y="10"/>
                  </a:lnTo>
                  <a:lnTo>
                    <a:pt x="19508" y="1"/>
                  </a:lnTo>
                  <a:lnTo>
                    <a:pt x="20205" y="18"/>
                  </a:lnTo>
                  <a:lnTo>
                    <a:pt x="20903" y="71"/>
                  </a:lnTo>
                  <a:lnTo>
                    <a:pt x="21600" y="150"/>
                  </a:lnTo>
                  <a:lnTo>
                    <a:pt x="22290" y="265"/>
                  </a:lnTo>
                  <a:lnTo>
                    <a:pt x="22980" y="406"/>
                  </a:lnTo>
                  <a:lnTo>
                    <a:pt x="23663" y="564"/>
                  </a:lnTo>
                  <a:lnTo>
                    <a:pt x="24338" y="767"/>
                  </a:lnTo>
                  <a:lnTo>
                    <a:pt x="25013" y="987"/>
                  </a:lnTo>
                  <a:lnTo>
                    <a:pt x="25673" y="1242"/>
                  </a:lnTo>
                  <a:lnTo>
                    <a:pt x="26333" y="1524"/>
                  </a:lnTo>
                  <a:lnTo>
                    <a:pt x="26978" y="1832"/>
                  </a:lnTo>
                  <a:lnTo>
                    <a:pt x="27615" y="2175"/>
                  </a:lnTo>
                  <a:lnTo>
                    <a:pt x="28238" y="2545"/>
                  </a:lnTo>
                  <a:lnTo>
                    <a:pt x="28853" y="2941"/>
                  </a:lnTo>
                  <a:lnTo>
                    <a:pt x="29498" y="3390"/>
                  </a:lnTo>
                  <a:lnTo>
                    <a:pt x="30113" y="3866"/>
                  </a:lnTo>
                  <a:lnTo>
                    <a:pt x="30713" y="4359"/>
                  </a:lnTo>
                  <a:lnTo>
                    <a:pt x="31298" y="4869"/>
                  </a:lnTo>
                  <a:lnTo>
                    <a:pt x="31853" y="5406"/>
                  </a:lnTo>
                  <a:lnTo>
                    <a:pt x="32393" y="5961"/>
                  </a:lnTo>
                  <a:lnTo>
                    <a:pt x="32910" y="6533"/>
                  </a:lnTo>
                  <a:lnTo>
                    <a:pt x="33413" y="7114"/>
                  </a:lnTo>
                  <a:lnTo>
                    <a:pt x="33885" y="7722"/>
                  </a:lnTo>
                  <a:lnTo>
                    <a:pt x="34343" y="8347"/>
                  </a:lnTo>
                  <a:lnTo>
                    <a:pt x="34770" y="8981"/>
                  </a:lnTo>
                  <a:lnTo>
                    <a:pt x="35183" y="9632"/>
                  </a:lnTo>
                  <a:lnTo>
                    <a:pt x="35573" y="10302"/>
                  </a:lnTo>
                  <a:lnTo>
                    <a:pt x="35940" y="10979"/>
                  </a:lnTo>
                  <a:lnTo>
                    <a:pt x="36285" y="11675"/>
                  </a:lnTo>
                  <a:lnTo>
                    <a:pt x="36608" y="12379"/>
                  </a:lnTo>
                  <a:lnTo>
                    <a:pt x="36908" y="13101"/>
                  </a:lnTo>
                  <a:lnTo>
                    <a:pt x="37178" y="13832"/>
                  </a:lnTo>
                  <a:lnTo>
                    <a:pt x="37433" y="14572"/>
                  </a:lnTo>
                  <a:lnTo>
                    <a:pt x="37658" y="15320"/>
                  </a:lnTo>
                  <a:lnTo>
                    <a:pt x="37868" y="16077"/>
                  </a:lnTo>
                  <a:lnTo>
                    <a:pt x="38048" y="16852"/>
                  </a:lnTo>
                  <a:lnTo>
                    <a:pt x="38205" y="17627"/>
                  </a:lnTo>
                  <a:lnTo>
                    <a:pt x="38333" y="18410"/>
                  </a:lnTo>
                  <a:lnTo>
                    <a:pt x="38445" y="19202"/>
                  </a:lnTo>
                  <a:lnTo>
                    <a:pt x="38528" y="20004"/>
                  </a:lnTo>
                  <a:lnTo>
                    <a:pt x="38588" y="20805"/>
                  </a:lnTo>
                  <a:lnTo>
                    <a:pt x="38618" y="21615"/>
                  </a:lnTo>
                  <a:lnTo>
                    <a:pt x="38625" y="22425"/>
                  </a:lnTo>
                  <a:lnTo>
                    <a:pt x="38610" y="23244"/>
                  </a:lnTo>
                  <a:lnTo>
                    <a:pt x="38565" y="24062"/>
                  </a:lnTo>
                  <a:lnTo>
                    <a:pt x="38490" y="248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14175" y="1125825"/>
              <a:ext cx="723025" cy="1064650"/>
            </a:xfrm>
            <a:custGeom>
              <a:rect b="b" l="l" r="r" t="t"/>
              <a:pathLst>
                <a:path extrusionOk="0" h="42586" w="28921">
                  <a:moveTo>
                    <a:pt x="28921" y="39249"/>
                  </a:moveTo>
                  <a:lnTo>
                    <a:pt x="28141" y="39847"/>
                  </a:lnTo>
                  <a:lnTo>
                    <a:pt x="27346" y="40384"/>
                  </a:lnTo>
                  <a:lnTo>
                    <a:pt x="26528" y="40851"/>
                  </a:lnTo>
                  <a:lnTo>
                    <a:pt x="25688" y="41274"/>
                  </a:lnTo>
                  <a:lnTo>
                    <a:pt x="24833" y="41626"/>
                  </a:lnTo>
                  <a:lnTo>
                    <a:pt x="23963" y="41925"/>
                  </a:lnTo>
                  <a:lnTo>
                    <a:pt x="23086" y="42172"/>
                  </a:lnTo>
                  <a:lnTo>
                    <a:pt x="22193" y="42357"/>
                  </a:lnTo>
                  <a:lnTo>
                    <a:pt x="21286" y="42489"/>
                  </a:lnTo>
                  <a:lnTo>
                    <a:pt x="20378" y="42568"/>
                  </a:lnTo>
                  <a:lnTo>
                    <a:pt x="19463" y="42585"/>
                  </a:lnTo>
                  <a:lnTo>
                    <a:pt x="18548" y="42550"/>
                  </a:lnTo>
                  <a:lnTo>
                    <a:pt x="17633" y="42462"/>
                  </a:lnTo>
                  <a:lnTo>
                    <a:pt x="16718" y="42321"/>
                  </a:lnTo>
                  <a:lnTo>
                    <a:pt x="15803" y="42136"/>
                  </a:lnTo>
                  <a:lnTo>
                    <a:pt x="14896" y="41890"/>
                  </a:lnTo>
                  <a:lnTo>
                    <a:pt x="13996" y="41591"/>
                  </a:lnTo>
                  <a:lnTo>
                    <a:pt x="13111" y="41247"/>
                  </a:lnTo>
                  <a:lnTo>
                    <a:pt x="12226" y="40851"/>
                  </a:lnTo>
                  <a:lnTo>
                    <a:pt x="11363" y="40411"/>
                  </a:lnTo>
                  <a:lnTo>
                    <a:pt x="10516" y="39918"/>
                  </a:lnTo>
                  <a:lnTo>
                    <a:pt x="9683" y="39372"/>
                  </a:lnTo>
                  <a:lnTo>
                    <a:pt x="8873" y="38791"/>
                  </a:lnTo>
                  <a:lnTo>
                    <a:pt x="8086" y="38157"/>
                  </a:lnTo>
                  <a:lnTo>
                    <a:pt x="7313" y="37470"/>
                  </a:lnTo>
                  <a:lnTo>
                    <a:pt x="6578" y="36748"/>
                  </a:lnTo>
                  <a:lnTo>
                    <a:pt x="5866" y="35974"/>
                  </a:lnTo>
                  <a:lnTo>
                    <a:pt x="5183" y="35155"/>
                  </a:lnTo>
                  <a:lnTo>
                    <a:pt x="4531" y="34301"/>
                  </a:lnTo>
                  <a:lnTo>
                    <a:pt x="3916" y="33394"/>
                  </a:lnTo>
                  <a:lnTo>
                    <a:pt x="3331" y="32452"/>
                  </a:lnTo>
                  <a:lnTo>
                    <a:pt x="2791" y="31457"/>
                  </a:lnTo>
                  <a:lnTo>
                    <a:pt x="2281" y="30418"/>
                  </a:lnTo>
                  <a:lnTo>
                    <a:pt x="1823" y="29353"/>
                  </a:lnTo>
                  <a:lnTo>
                    <a:pt x="1418" y="28270"/>
                  </a:lnTo>
                  <a:lnTo>
                    <a:pt x="1066" y="27178"/>
                  </a:lnTo>
                  <a:lnTo>
                    <a:pt x="766" y="26069"/>
                  </a:lnTo>
                  <a:lnTo>
                    <a:pt x="511" y="24951"/>
                  </a:lnTo>
                  <a:lnTo>
                    <a:pt x="316" y="23824"/>
                  </a:lnTo>
                  <a:lnTo>
                    <a:pt x="158" y="22697"/>
                  </a:lnTo>
                  <a:lnTo>
                    <a:pt x="61" y="21570"/>
                  </a:lnTo>
                  <a:lnTo>
                    <a:pt x="8" y="20434"/>
                  </a:lnTo>
                  <a:lnTo>
                    <a:pt x="1" y="19307"/>
                  </a:lnTo>
                  <a:lnTo>
                    <a:pt x="46" y="18181"/>
                  </a:lnTo>
                  <a:lnTo>
                    <a:pt x="136" y="17062"/>
                  </a:lnTo>
                  <a:lnTo>
                    <a:pt x="278" y="15944"/>
                  </a:lnTo>
                  <a:lnTo>
                    <a:pt x="458" y="14853"/>
                  </a:lnTo>
                  <a:lnTo>
                    <a:pt x="683" y="13761"/>
                  </a:lnTo>
                  <a:lnTo>
                    <a:pt x="961" y="12687"/>
                  </a:lnTo>
                  <a:lnTo>
                    <a:pt x="1276" y="11639"/>
                  </a:lnTo>
                  <a:lnTo>
                    <a:pt x="1636" y="10600"/>
                  </a:lnTo>
                  <a:lnTo>
                    <a:pt x="2041" y="9588"/>
                  </a:lnTo>
                  <a:lnTo>
                    <a:pt x="2483" y="8602"/>
                  </a:lnTo>
                  <a:lnTo>
                    <a:pt x="2971" y="7642"/>
                  </a:lnTo>
                  <a:lnTo>
                    <a:pt x="3503" y="6709"/>
                  </a:lnTo>
                  <a:lnTo>
                    <a:pt x="4073" y="5811"/>
                  </a:lnTo>
                  <a:lnTo>
                    <a:pt x="4681" y="4939"/>
                  </a:lnTo>
                  <a:lnTo>
                    <a:pt x="5333" y="4112"/>
                  </a:lnTo>
                  <a:lnTo>
                    <a:pt x="6023" y="3319"/>
                  </a:lnTo>
                  <a:lnTo>
                    <a:pt x="6751" y="2562"/>
                  </a:lnTo>
                  <a:lnTo>
                    <a:pt x="7516" y="1849"/>
                  </a:lnTo>
                  <a:lnTo>
                    <a:pt x="8318" y="1189"/>
                  </a:lnTo>
                  <a:lnTo>
                    <a:pt x="9166" y="563"/>
                  </a:lnTo>
                  <a:lnTo>
                    <a:pt x="10036" y="0"/>
                  </a:lnTo>
                  <a:lnTo>
                    <a:pt x="10373" y="581"/>
                  </a:lnTo>
                  <a:lnTo>
                    <a:pt x="10703" y="1171"/>
                  </a:lnTo>
                  <a:lnTo>
                    <a:pt x="11033" y="1752"/>
                  </a:lnTo>
                  <a:lnTo>
                    <a:pt x="11363" y="2333"/>
                  </a:lnTo>
                  <a:lnTo>
                    <a:pt x="11693" y="2923"/>
                  </a:lnTo>
                  <a:lnTo>
                    <a:pt x="12023" y="3504"/>
                  </a:lnTo>
                  <a:lnTo>
                    <a:pt x="12353" y="4085"/>
                  </a:lnTo>
                  <a:lnTo>
                    <a:pt x="12683" y="4666"/>
                  </a:lnTo>
                  <a:lnTo>
                    <a:pt x="13013" y="5247"/>
                  </a:lnTo>
                  <a:lnTo>
                    <a:pt x="13351" y="5828"/>
                  </a:lnTo>
                  <a:lnTo>
                    <a:pt x="13681" y="6409"/>
                  </a:lnTo>
                  <a:lnTo>
                    <a:pt x="14011" y="6990"/>
                  </a:lnTo>
                  <a:lnTo>
                    <a:pt x="14341" y="7572"/>
                  </a:lnTo>
                  <a:lnTo>
                    <a:pt x="14678" y="8144"/>
                  </a:lnTo>
                  <a:lnTo>
                    <a:pt x="15008" y="8725"/>
                  </a:lnTo>
                  <a:lnTo>
                    <a:pt x="15346" y="9306"/>
                  </a:lnTo>
                  <a:lnTo>
                    <a:pt x="15413" y="9412"/>
                  </a:lnTo>
                  <a:lnTo>
                    <a:pt x="15488" y="9526"/>
                  </a:lnTo>
                  <a:lnTo>
                    <a:pt x="15563" y="9632"/>
                  </a:lnTo>
                  <a:lnTo>
                    <a:pt x="15646" y="9737"/>
                  </a:lnTo>
                  <a:lnTo>
                    <a:pt x="15811" y="9940"/>
                  </a:lnTo>
                  <a:lnTo>
                    <a:pt x="15983" y="10142"/>
                  </a:lnTo>
                  <a:lnTo>
                    <a:pt x="16163" y="10336"/>
                  </a:lnTo>
                  <a:lnTo>
                    <a:pt x="16343" y="10530"/>
                  </a:lnTo>
                  <a:lnTo>
                    <a:pt x="16523" y="10723"/>
                  </a:lnTo>
                  <a:lnTo>
                    <a:pt x="16703" y="10908"/>
                  </a:lnTo>
                  <a:lnTo>
                    <a:pt x="16973" y="11225"/>
                  </a:lnTo>
                  <a:lnTo>
                    <a:pt x="17243" y="11533"/>
                  </a:lnTo>
                  <a:lnTo>
                    <a:pt x="17498" y="11850"/>
                  </a:lnTo>
                  <a:lnTo>
                    <a:pt x="17753" y="12167"/>
                  </a:lnTo>
                  <a:lnTo>
                    <a:pt x="17993" y="12484"/>
                  </a:lnTo>
                  <a:lnTo>
                    <a:pt x="18226" y="12801"/>
                  </a:lnTo>
                  <a:lnTo>
                    <a:pt x="18451" y="13127"/>
                  </a:lnTo>
                  <a:lnTo>
                    <a:pt x="18676" y="13453"/>
                  </a:lnTo>
                  <a:lnTo>
                    <a:pt x="18886" y="13778"/>
                  </a:lnTo>
                  <a:lnTo>
                    <a:pt x="19088" y="14113"/>
                  </a:lnTo>
                  <a:lnTo>
                    <a:pt x="19283" y="14448"/>
                  </a:lnTo>
                  <a:lnTo>
                    <a:pt x="19471" y="14791"/>
                  </a:lnTo>
                  <a:lnTo>
                    <a:pt x="19658" y="15125"/>
                  </a:lnTo>
                  <a:lnTo>
                    <a:pt x="19831" y="15478"/>
                  </a:lnTo>
                  <a:lnTo>
                    <a:pt x="19996" y="15821"/>
                  </a:lnTo>
                  <a:lnTo>
                    <a:pt x="20161" y="16173"/>
                  </a:lnTo>
                  <a:lnTo>
                    <a:pt x="20311" y="16534"/>
                  </a:lnTo>
                  <a:lnTo>
                    <a:pt x="20453" y="16895"/>
                  </a:lnTo>
                  <a:lnTo>
                    <a:pt x="20596" y="17265"/>
                  </a:lnTo>
                  <a:lnTo>
                    <a:pt x="20723" y="17626"/>
                  </a:lnTo>
                  <a:lnTo>
                    <a:pt x="20851" y="18004"/>
                  </a:lnTo>
                  <a:lnTo>
                    <a:pt x="20971" y="18383"/>
                  </a:lnTo>
                  <a:lnTo>
                    <a:pt x="21083" y="18770"/>
                  </a:lnTo>
                  <a:lnTo>
                    <a:pt x="21181" y="19158"/>
                  </a:lnTo>
                  <a:lnTo>
                    <a:pt x="21278" y="19554"/>
                  </a:lnTo>
                  <a:lnTo>
                    <a:pt x="21376" y="19950"/>
                  </a:lnTo>
                  <a:lnTo>
                    <a:pt x="21458" y="20355"/>
                  </a:lnTo>
                  <a:lnTo>
                    <a:pt x="21533" y="20760"/>
                  </a:lnTo>
                  <a:lnTo>
                    <a:pt x="21608" y="21174"/>
                  </a:lnTo>
                  <a:lnTo>
                    <a:pt x="21668" y="21596"/>
                  </a:lnTo>
                  <a:lnTo>
                    <a:pt x="21728" y="22028"/>
                  </a:lnTo>
                  <a:lnTo>
                    <a:pt x="21781" y="22459"/>
                  </a:lnTo>
                  <a:lnTo>
                    <a:pt x="21856" y="23076"/>
                  </a:lnTo>
                  <a:lnTo>
                    <a:pt x="21931" y="23665"/>
                  </a:lnTo>
                  <a:lnTo>
                    <a:pt x="22006" y="24238"/>
                  </a:lnTo>
                  <a:lnTo>
                    <a:pt x="22088" y="24792"/>
                  </a:lnTo>
                  <a:lnTo>
                    <a:pt x="22178" y="25321"/>
                  </a:lnTo>
                  <a:lnTo>
                    <a:pt x="22268" y="25840"/>
                  </a:lnTo>
                  <a:lnTo>
                    <a:pt x="22366" y="26342"/>
                  </a:lnTo>
                  <a:lnTo>
                    <a:pt x="22471" y="26835"/>
                  </a:lnTo>
                  <a:lnTo>
                    <a:pt x="22583" y="27310"/>
                  </a:lnTo>
                  <a:lnTo>
                    <a:pt x="22703" y="27786"/>
                  </a:lnTo>
                  <a:lnTo>
                    <a:pt x="22831" y="28244"/>
                  </a:lnTo>
                  <a:lnTo>
                    <a:pt x="22966" y="28701"/>
                  </a:lnTo>
                  <a:lnTo>
                    <a:pt x="23116" y="29150"/>
                  </a:lnTo>
                  <a:lnTo>
                    <a:pt x="23281" y="29599"/>
                  </a:lnTo>
                  <a:lnTo>
                    <a:pt x="23453" y="30048"/>
                  </a:lnTo>
                  <a:lnTo>
                    <a:pt x="23633" y="30506"/>
                  </a:lnTo>
                  <a:lnTo>
                    <a:pt x="23836" y="30955"/>
                  </a:lnTo>
                  <a:lnTo>
                    <a:pt x="24046" y="31413"/>
                  </a:lnTo>
                  <a:lnTo>
                    <a:pt x="24271" y="31880"/>
                  </a:lnTo>
                  <a:lnTo>
                    <a:pt x="24518" y="32346"/>
                  </a:lnTo>
                  <a:lnTo>
                    <a:pt x="24773" y="32831"/>
                  </a:lnTo>
                  <a:lnTo>
                    <a:pt x="25051" y="33324"/>
                  </a:lnTo>
                  <a:lnTo>
                    <a:pt x="25351" y="33825"/>
                  </a:lnTo>
                  <a:lnTo>
                    <a:pt x="25658" y="34345"/>
                  </a:lnTo>
                  <a:lnTo>
                    <a:pt x="25996" y="34882"/>
                  </a:lnTo>
                  <a:lnTo>
                    <a:pt x="26348" y="35437"/>
                  </a:lnTo>
                  <a:lnTo>
                    <a:pt x="26716" y="36018"/>
                  </a:lnTo>
                  <a:lnTo>
                    <a:pt x="27113" y="36608"/>
                  </a:lnTo>
                  <a:lnTo>
                    <a:pt x="27526" y="37233"/>
                  </a:lnTo>
                  <a:lnTo>
                    <a:pt x="27968" y="37875"/>
                  </a:lnTo>
                  <a:lnTo>
                    <a:pt x="28433" y="38553"/>
                  </a:lnTo>
                  <a:lnTo>
                    <a:pt x="28921" y="392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1569550" y="1125375"/>
              <a:ext cx="724900" cy="1062675"/>
            </a:xfrm>
            <a:custGeom>
              <a:rect b="b" l="l" r="r" t="t"/>
              <a:pathLst>
                <a:path extrusionOk="0" h="42507" w="28996">
                  <a:moveTo>
                    <a:pt x="1" y="39196"/>
                  </a:moveTo>
                  <a:lnTo>
                    <a:pt x="511" y="38598"/>
                  </a:lnTo>
                  <a:lnTo>
                    <a:pt x="1006" y="37990"/>
                  </a:lnTo>
                  <a:lnTo>
                    <a:pt x="1478" y="37374"/>
                  </a:lnTo>
                  <a:lnTo>
                    <a:pt x="1936" y="36749"/>
                  </a:lnTo>
                  <a:lnTo>
                    <a:pt x="2378" y="36124"/>
                  </a:lnTo>
                  <a:lnTo>
                    <a:pt x="2798" y="35490"/>
                  </a:lnTo>
                  <a:lnTo>
                    <a:pt x="3203" y="34847"/>
                  </a:lnTo>
                  <a:lnTo>
                    <a:pt x="3593" y="34196"/>
                  </a:lnTo>
                  <a:lnTo>
                    <a:pt x="3961" y="33544"/>
                  </a:lnTo>
                  <a:lnTo>
                    <a:pt x="4313" y="32884"/>
                  </a:lnTo>
                  <a:lnTo>
                    <a:pt x="4643" y="32215"/>
                  </a:lnTo>
                  <a:lnTo>
                    <a:pt x="4958" y="31537"/>
                  </a:lnTo>
                  <a:lnTo>
                    <a:pt x="5251" y="30850"/>
                  </a:lnTo>
                  <a:lnTo>
                    <a:pt x="5528" y="30163"/>
                  </a:lnTo>
                  <a:lnTo>
                    <a:pt x="5791" y="29459"/>
                  </a:lnTo>
                  <a:lnTo>
                    <a:pt x="6023" y="28755"/>
                  </a:lnTo>
                  <a:lnTo>
                    <a:pt x="6248" y="28041"/>
                  </a:lnTo>
                  <a:lnTo>
                    <a:pt x="6451" y="27320"/>
                  </a:lnTo>
                  <a:lnTo>
                    <a:pt x="6631" y="26589"/>
                  </a:lnTo>
                  <a:lnTo>
                    <a:pt x="6788" y="25849"/>
                  </a:lnTo>
                  <a:lnTo>
                    <a:pt x="6931" y="25101"/>
                  </a:lnTo>
                  <a:lnTo>
                    <a:pt x="7058" y="24353"/>
                  </a:lnTo>
                  <a:lnTo>
                    <a:pt x="7156" y="23587"/>
                  </a:lnTo>
                  <a:lnTo>
                    <a:pt x="7246" y="22821"/>
                  </a:lnTo>
                  <a:lnTo>
                    <a:pt x="7306" y="22037"/>
                  </a:lnTo>
                  <a:lnTo>
                    <a:pt x="7351" y="21254"/>
                  </a:lnTo>
                  <a:lnTo>
                    <a:pt x="7373" y="20461"/>
                  </a:lnTo>
                  <a:lnTo>
                    <a:pt x="7373" y="19651"/>
                  </a:lnTo>
                  <a:lnTo>
                    <a:pt x="7358" y="18841"/>
                  </a:lnTo>
                  <a:lnTo>
                    <a:pt x="7321" y="18022"/>
                  </a:lnTo>
                  <a:lnTo>
                    <a:pt x="7261" y="17186"/>
                  </a:lnTo>
                  <a:lnTo>
                    <a:pt x="7186" y="16350"/>
                  </a:lnTo>
                  <a:lnTo>
                    <a:pt x="7178" y="16244"/>
                  </a:lnTo>
                  <a:lnTo>
                    <a:pt x="7178" y="16138"/>
                  </a:lnTo>
                  <a:lnTo>
                    <a:pt x="7186" y="16033"/>
                  </a:lnTo>
                  <a:lnTo>
                    <a:pt x="7201" y="15918"/>
                  </a:lnTo>
                  <a:lnTo>
                    <a:pt x="7216" y="15804"/>
                  </a:lnTo>
                  <a:lnTo>
                    <a:pt x="7246" y="15689"/>
                  </a:lnTo>
                  <a:lnTo>
                    <a:pt x="7276" y="15575"/>
                  </a:lnTo>
                  <a:lnTo>
                    <a:pt x="7313" y="15460"/>
                  </a:lnTo>
                  <a:lnTo>
                    <a:pt x="7358" y="15346"/>
                  </a:lnTo>
                  <a:lnTo>
                    <a:pt x="7403" y="15240"/>
                  </a:lnTo>
                  <a:lnTo>
                    <a:pt x="7448" y="15135"/>
                  </a:lnTo>
                  <a:lnTo>
                    <a:pt x="7501" y="15029"/>
                  </a:lnTo>
                  <a:lnTo>
                    <a:pt x="7561" y="14941"/>
                  </a:lnTo>
                  <a:lnTo>
                    <a:pt x="7621" y="14853"/>
                  </a:lnTo>
                  <a:lnTo>
                    <a:pt x="7681" y="14774"/>
                  </a:lnTo>
                  <a:lnTo>
                    <a:pt x="7748" y="14703"/>
                  </a:lnTo>
                  <a:lnTo>
                    <a:pt x="8161" y="14307"/>
                  </a:lnTo>
                  <a:lnTo>
                    <a:pt x="8588" y="13911"/>
                  </a:lnTo>
                  <a:lnTo>
                    <a:pt x="9016" y="13515"/>
                  </a:lnTo>
                  <a:lnTo>
                    <a:pt x="9443" y="13136"/>
                  </a:lnTo>
                  <a:lnTo>
                    <a:pt x="9878" y="12749"/>
                  </a:lnTo>
                  <a:lnTo>
                    <a:pt x="10313" y="12370"/>
                  </a:lnTo>
                  <a:lnTo>
                    <a:pt x="10748" y="11983"/>
                  </a:lnTo>
                  <a:lnTo>
                    <a:pt x="11176" y="11604"/>
                  </a:lnTo>
                  <a:lnTo>
                    <a:pt x="11603" y="11217"/>
                  </a:lnTo>
                  <a:lnTo>
                    <a:pt x="12023" y="10821"/>
                  </a:lnTo>
                  <a:lnTo>
                    <a:pt x="12443" y="10416"/>
                  </a:lnTo>
                  <a:lnTo>
                    <a:pt x="12848" y="10011"/>
                  </a:lnTo>
                  <a:lnTo>
                    <a:pt x="13246" y="9597"/>
                  </a:lnTo>
                  <a:lnTo>
                    <a:pt x="13636" y="9165"/>
                  </a:lnTo>
                  <a:lnTo>
                    <a:pt x="13823" y="8945"/>
                  </a:lnTo>
                  <a:lnTo>
                    <a:pt x="14011" y="8725"/>
                  </a:lnTo>
                  <a:lnTo>
                    <a:pt x="14191" y="8496"/>
                  </a:lnTo>
                  <a:lnTo>
                    <a:pt x="14371" y="8267"/>
                  </a:lnTo>
                  <a:lnTo>
                    <a:pt x="14543" y="8039"/>
                  </a:lnTo>
                  <a:lnTo>
                    <a:pt x="14708" y="7810"/>
                  </a:lnTo>
                  <a:lnTo>
                    <a:pt x="14873" y="7572"/>
                  </a:lnTo>
                  <a:lnTo>
                    <a:pt x="15031" y="7334"/>
                  </a:lnTo>
                  <a:lnTo>
                    <a:pt x="15338" y="6850"/>
                  </a:lnTo>
                  <a:lnTo>
                    <a:pt x="15638" y="6357"/>
                  </a:lnTo>
                  <a:lnTo>
                    <a:pt x="15923" y="5846"/>
                  </a:lnTo>
                  <a:lnTo>
                    <a:pt x="16208" y="5336"/>
                  </a:lnTo>
                  <a:lnTo>
                    <a:pt x="16478" y="4807"/>
                  </a:lnTo>
                  <a:lnTo>
                    <a:pt x="16748" y="4279"/>
                  </a:lnTo>
                  <a:lnTo>
                    <a:pt x="17011" y="3742"/>
                  </a:lnTo>
                  <a:lnTo>
                    <a:pt x="17273" y="3205"/>
                  </a:lnTo>
                  <a:lnTo>
                    <a:pt x="17528" y="2668"/>
                  </a:lnTo>
                  <a:lnTo>
                    <a:pt x="17791" y="2131"/>
                  </a:lnTo>
                  <a:lnTo>
                    <a:pt x="18053" y="1594"/>
                  </a:lnTo>
                  <a:lnTo>
                    <a:pt x="18316" y="1057"/>
                  </a:lnTo>
                  <a:lnTo>
                    <a:pt x="18578" y="529"/>
                  </a:lnTo>
                  <a:lnTo>
                    <a:pt x="18856" y="0"/>
                  </a:lnTo>
                  <a:lnTo>
                    <a:pt x="19711" y="502"/>
                  </a:lnTo>
                  <a:lnTo>
                    <a:pt x="20528" y="1066"/>
                  </a:lnTo>
                  <a:lnTo>
                    <a:pt x="21316" y="1682"/>
                  </a:lnTo>
                  <a:lnTo>
                    <a:pt x="22066" y="2342"/>
                  </a:lnTo>
                  <a:lnTo>
                    <a:pt x="22786" y="3055"/>
                  </a:lnTo>
                  <a:lnTo>
                    <a:pt x="23468" y="3804"/>
                  </a:lnTo>
                  <a:lnTo>
                    <a:pt x="24113" y="4605"/>
                  </a:lnTo>
                  <a:lnTo>
                    <a:pt x="24721" y="5441"/>
                  </a:lnTo>
                  <a:lnTo>
                    <a:pt x="25291" y="6313"/>
                  </a:lnTo>
                  <a:lnTo>
                    <a:pt x="25823" y="7220"/>
                  </a:lnTo>
                  <a:lnTo>
                    <a:pt x="26318" y="8162"/>
                  </a:lnTo>
                  <a:lnTo>
                    <a:pt x="26768" y="9130"/>
                  </a:lnTo>
                  <a:lnTo>
                    <a:pt x="27188" y="10125"/>
                  </a:lnTo>
                  <a:lnTo>
                    <a:pt x="27556" y="11146"/>
                  </a:lnTo>
                  <a:lnTo>
                    <a:pt x="27886" y="12185"/>
                  </a:lnTo>
                  <a:lnTo>
                    <a:pt x="28178" y="13251"/>
                  </a:lnTo>
                  <a:lnTo>
                    <a:pt x="28426" y="14333"/>
                  </a:lnTo>
                  <a:lnTo>
                    <a:pt x="28628" y="15425"/>
                  </a:lnTo>
                  <a:lnTo>
                    <a:pt x="28786" y="16535"/>
                  </a:lnTo>
                  <a:lnTo>
                    <a:pt x="28898" y="17644"/>
                  </a:lnTo>
                  <a:lnTo>
                    <a:pt x="28973" y="18771"/>
                  </a:lnTo>
                  <a:lnTo>
                    <a:pt x="28996" y="19898"/>
                  </a:lnTo>
                  <a:lnTo>
                    <a:pt x="28973" y="21033"/>
                  </a:lnTo>
                  <a:lnTo>
                    <a:pt x="28898" y="22160"/>
                  </a:lnTo>
                  <a:lnTo>
                    <a:pt x="28778" y="23287"/>
                  </a:lnTo>
                  <a:lnTo>
                    <a:pt x="28613" y="24414"/>
                  </a:lnTo>
                  <a:lnTo>
                    <a:pt x="28396" y="25524"/>
                  </a:lnTo>
                  <a:lnTo>
                    <a:pt x="28126" y="26633"/>
                  </a:lnTo>
                  <a:lnTo>
                    <a:pt x="27811" y="27725"/>
                  </a:lnTo>
                  <a:lnTo>
                    <a:pt x="27443" y="28799"/>
                  </a:lnTo>
                  <a:lnTo>
                    <a:pt x="27023" y="29855"/>
                  </a:lnTo>
                  <a:lnTo>
                    <a:pt x="26551" y="30894"/>
                  </a:lnTo>
                  <a:lnTo>
                    <a:pt x="26026" y="31915"/>
                  </a:lnTo>
                  <a:lnTo>
                    <a:pt x="25463" y="32893"/>
                  </a:lnTo>
                  <a:lnTo>
                    <a:pt x="24863" y="33826"/>
                  </a:lnTo>
                  <a:lnTo>
                    <a:pt x="24226" y="34715"/>
                  </a:lnTo>
                  <a:lnTo>
                    <a:pt x="23558" y="35560"/>
                  </a:lnTo>
                  <a:lnTo>
                    <a:pt x="22853" y="36353"/>
                  </a:lnTo>
                  <a:lnTo>
                    <a:pt x="22126" y="37110"/>
                  </a:lnTo>
                  <a:lnTo>
                    <a:pt x="21368" y="37823"/>
                  </a:lnTo>
                  <a:lnTo>
                    <a:pt x="20581" y="38483"/>
                  </a:lnTo>
                  <a:lnTo>
                    <a:pt x="19771" y="39091"/>
                  </a:lnTo>
                  <a:lnTo>
                    <a:pt x="18946" y="39654"/>
                  </a:lnTo>
                  <a:lnTo>
                    <a:pt x="18091" y="40174"/>
                  </a:lnTo>
                  <a:lnTo>
                    <a:pt x="17228" y="40640"/>
                  </a:lnTo>
                  <a:lnTo>
                    <a:pt x="16343" y="41054"/>
                  </a:lnTo>
                  <a:lnTo>
                    <a:pt x="15451" y="41424"/>
                  </a:lnTo>
                  <a:lnTo>
                    <a:pt x="14536" y="41732"/>
                  </a:lnTo>
                  <a:lnTo>
                    <a:pt x="13621" y="41996"/>
                  </a:lnTo>
                  <a:lnTo>
                    <a:pt x="12691" y="42207"/>
                  </a:lnTo>
                  <a:lnTo>
                    <a:pt x="11761" y="42357"/>
                  </a:lnTo>
                  <a:lnTo>
                    <a:pt x="10823" y="42463"/>
                  </a:lnTo>
                  <a:lnTo>
                    <a:pt x="9886" y="42507"/>
                  </a:lnTo>
                  <a:lnTo>
                    <a:pt x="8948" y="42498"/>
                  </a:lnTo>
                  <a:lnTo>
                    <a:pt x="8011" y="42427"/>
                  </a:lnTo>
                  <a:lnTo>
                    <a:pt x="7081" y="42313"/>
                  </a:lnTo>
                  <a:lnTo>
                    <a:pt x="6151" y="42128"/>
                  </a:lnTo>
                  <a:lnTo>
                    <a:pt x="5236" y="41890"/>
                  </a:lnTo>
                  <a:lnTo>
                    <a:pt x="4328" y="41591"/>
                  </a:lnTo>
                  <a:lnTo>
                    <a:pt x="3428" y="41239"/>
                  </a:lnTo>
                  <a:lnTo>
                    <a:pt x="2551" y="40816"/>
                  </a:lnTo>
                  <a:lnTo>
                    <a:pt x="1681" y="40341"/>
                  </a:lnTo>
                  <a:lnTo>
                    <a:pt x="833" y="39804"/>
                  </a:lnTo>
                  <a:lnTo>
                    <a:pt x="1" y="391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1323550" y="1557000"/>
              <a:ext cx="363775" cy="495700"/>
            </a:xfrm>
            <a:custGeom>
              <a:rect b="b" l="l" r="r" t="t"/>
              <a:pathLst>
                <a:path extrusionOk="0" h="19828" w="14551">
                  <a:moveTo>
                    <a:pt x="421" y="0"/>
                  </a:moveTo>
                  <a:lnTo>
                    <a:pt x="1298" y="0"/>
                  </a:lnTo>
                  <a:lnTo>
                    <a:pt x="2161" y="0"/>
                  </a:lnTo>
                  <a:lnTo>
                    <a:pt x="3023" y="0"/>
                  </a:lnTo>
                  <a:lnTo>
                    <a:pt x="3878" y="0"/>
                  </a:lnTo>
                  <a:lnTo>
                    <a:pt x="4726" y="0"/>
                  </a:lnTo>
                  <a:lnTo>
                    <a:pt x="5573" y="0"/>
                  </a:lnTo>
                  <a:lnTo>
                    <a:pt x="6413" y="0"/>
                  </a:lnTo>
                  <a:lnTo>
                    <a:pt x="7261" y="0"/>
                  </a:lnTo>
                  <a:lnTo>
                    <a:pt x="8101" y="0"/>
                  </a:lnTo>
                  <a:lnTo>
                    <a:pt x="8933" y="0"/>
                  </a:lnTo>
                  <a:lnTo>
                    <a:pt x="9773" y="0"/>
                  </a:lnTo>
                  <a:lnTo>
                    <a:pt x="10613" y="0"/>
                  </a:lnTo>
                  <a:lnTo>
                    <a:pt x="11461" y="0"/>
                  </a:lnTo>
                  <a:lnTo>
                    <a:pt x="12301" y="0"/>
                  </a:lnTo>
                  <a:lnTo>
                    <a:pt x="13148" y="0"/>
                  </a:lnTo>
                  <a:lnTo>
                    <a:pt x="13996" y="0"/>
                  </a:lnTo>
                  <a:lnTo>
                    <a:pt x="14161" y="467"/>
                  </a:lnTo>
                  <a:lnTo>
                    <a:pt x="14296" y="951"/>
                  </a:lnTo>
                  <a:lnTo>
                    <a:pt x="14401" y="1471"/>
                  </a:lnTo>
                  <a:lnTo>
                    <a:pt x="14483" y="2016"/>
                  </a:lnTo>
                  <a:lnTo>
                    <a:pt x="14528" y="2589"/>
                  </a:lnTo>
                  <a:lnTo>
                    <a:pt x="14551" y="3179"/>
                  </a:lnTo>
                  <a:lnTo>
                    <a:pt x="14543" y="3786"/>
                  </a:lnTo>
                  <a:lnTo>
                    <a:pt x="14513" y="4420"/>
                  </a:lnTo>
                  <a:lnTo>
                    <a:pt x="14453" y="5063"/>
                  </a:lnTo>
                  <a:lnTo>
                    <a:pt x="14371" y="5723"/>
                  </a:lnTo>
                  <a:lnTo>
                    <a:pt x="14266" y="6401"/>
                  </a:lnTo>
                  <a:lnTo>
                    <a:pt x="14131" y="7079"/>
                  </a:lnTo>
                  <a:lnTo>
                    <a:pt x="13973" y="7774"/>
                  </a:lnTo>
                  <a:lnTo>
                    <a:pt x="13801" y="8470"/>
                  </a:lnTo>
                  <a:lnTo>
                    <a:pt x="13598" y="9174"/>
                  </a:lnTo>
                  <a:lnTo>
                    <a:pt x="13373" y="9878"/>
                  </a:lnTo>
                  <a:lnTo>
                    <a:pt x="13133" y="10583"/>
                  </a:lnTo>
                  <a:lnTo>
                    <a:pt x="12871" y="11287"/>
                  </a:lnTo>
                  <a:lnTo>
                    <a:pt x="12586" y="11983"/>
                  </a:lnTo>
                  <a:lnTo>
                    <a:pt x="12278" y="12678"/>
                  </a:lnTo>
                  <a:lnTo>
                    <a:pt x="11956" y="13365"/>
                  </a:lnTo>
                  <a:lnTo>
                    <a:pt x="11618" y="14034"/>
                  </a:lnTo>
                  <a:lnTo>
                    <a:pt x="11258" y="14703"/>
                  </a:lnTo>
                  <a:lnTo>
                    <a:pt x="10883" y="15355"/>
                  </a:lnTo>
                  <a:lnTo>
                    <a:pt x="10493" y="15989"/>
                  </a:lnTo>
                  <a:lnTo>
                    <a:pt x="10088" y="16605"/>
                  </a:lnTo>
                  <a:lnTo>
                    <a:pt x="9661" y="17203"/>
                  </a:lnTo>
                  <a:lnTo>
                    <a:pt x="9226" y="17776"/>
                  </a:lnTo>
                  <a:lnTo>
                    <a:pt x="8768" y="18330"/>
                  </a:lnTo>
                  <a:lnTo>
                    <a:pt x="8303" y="18859"/>
                  </a:lnTo>
                  <a:lnTo>
                    <a:pt x="7823" y="19361"/>
                  </a:lnTo>
                  <a:lnTo>
                    <a:pt x="7336" y="19827"/>
                  </a:lnTo>
                  <a:lnTo>
                    <a:pt x="6863" y="19440"/>
                  </a:lnTo>
                  <a:lnTo>
                    <a:pt x="6398" y="19026"/>
                  </a:lnTo>
                  <a:lnTo>
                    <a:pt x="5941" y="18568"/>
                  </a:lnTo>
                  <a:lnTo>
                    <a:pt x="5498" y="18084"/>
                  </a:lnTo>
                  <a:lnTo>
                    <a:pt x="5071" y="17573"/>
                  </a:lnTo>
                  <a:lnTo>
                    <a:pt x="4651" y="17036"/>
                  </a:lnTo>
                  <a:lnTo>
                    <a:pt x="4253" y="16473"/>
                  </a:lnTo>
                  <a:lnTo>
                    <a:pt x="3863" y="15883"/>
                  </a:lnTo>
                  <a:lnTo>
                    <a:pt x="3488" y="15267"/>
                  </a:lnTo>
                  <a:lnTo>
                    <a:pt x="3128" y="14642"/>
                  </a:lnTo>
                  <a:lnTo>
                    <a:pt x="2783" y="13999"/>
                  </a:lnTo>
                  <a:lnTo>
                    <a:pt x="2461" y="13338"/>
                  </a:lnTo>
                  <a:lnTo>
                    <a:pt x="2153" y="12661"/>
                  </a:lnTo>
                  <a:lnTo>
                    <a:pt x="1861" y="11974"/>
                  </a:lnTo>
                  <a:lnTo>
                    <a:pt x="1591" y="11278"/>
                  </a:lnTo>
                  <a:lnTo>
                    <a:pt x="1336" y="10583"/>
                  </a:lnTo>
                  <a:lnTo>
                    <a:pt x="1103" y="9870"/>
                  </a:lnTo>
                  <a:lnTo>
                    <a:pt x="893" y="9165"/>
                  </a:lnTo>
                  <a:lnTo>
                    <a:pt x="698" y="8452"/>
                  </a:lnTo>
                  <a:lnTo>
                    <a:pt x="526" y="7739"/>
                  </a:lnTo>
                  <a:lnTo>
                    <a:pt x="383" y="7035"/>
                  </a:lnTo>
                  <a:lnTo>
                    <a:pt x="256" y="6330"/>
                  </a:lnTo>
                  <a:lnTo>
                    <a:pt x="158" y="5635"/>
                  </a:lnTo>
                  <a:lnTo>
                    <a:pt x="83" y="4948"/>
                  </a:lnTo>
                  <a:lnTo>
                    <a:pt x="31" y="4270"/>
                  </a:lnTo>
                  <a:lnTo>
                    <a:pt x="1" y="3610"/>
                  </a:lnTo>
                  <a:lnTo>
                    <a:pt x="8" y="2958"/>
                  </a:lnTo>
                  <a:lnTo>
                    <a:pt x="31" y="2325"/>
                  </a:lnTo>
                  <a:lnTo>
                    <a:pt x="91" y="1708"/>
                  </a:lnTo>
                  <a:lnTo>
                    <a:pt x="173" y="1118"/>
                  </a:lnTo>
                  <a:lnTo>
                    <a:pt x="286" y="546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1044550" y="1049875"/>
              <a:ext cx="387025" cy="359675"/>
            </a:xfrm>
            <a:custGeom>
              <a:rect b="b" l="l" r="r" t="t"/>
              <a:pathLst>
                <a:path extrusionOk="0" h="14387" w="15481">
                  <a:moveTo>
                    <a:pt x="1" y="1339"/>
                  </a:moveTo>
                  <a:lnTo>
                    <a:pt x="518" y="1128"/>
                  </a:lnTo>
                  <a:lnTo>
                    <a:pt x="1028" y="934"/>
                  </a:lnTo>
                  <a:lnTo>
                    <a:pt x="1538" y="758"/>
                  </a:lnTo>
                  <a:lnTo>
                    <a:pt x="2041" y="608"/>
                  </a:lnTo>
                  <a:lnTo>
                    <a:pt x="2543" y="467"/>
                  </a:lnTo>
                  <a:lnTo>
                    <a:pt x="3046" y="344"/>
                  </a:lnTo>
                  <a:lnTo>
                    <a:pt x="3548" y="247"/>
                  </a:lnTo>
                  <a:lnTo>
                    <a:pt x="4043" y="159"/>
                  </a:lnTo>
                  <a:lnTo>
                    <a:pt x="4538" y="97"/>
                  </a:lnTo>
                  <a:lnTo>
                    <a:pt x="5033" y="45"/>
                  </a:lnTo>
                  <a:lnTo>
                    <a:pt x="5528" y="18"/>
                  </a:lnTo>
                  <a:lnTo>
                    <a:pt x="6016" y="1"/>
                  </a:lnTo>
                  <a:lnTo>
                    <a:pt x="6511" y="1"/>
                  </a:lnTo>
                  <a:lnTo>
                    <a:pt x="6998" y="18"/>
                  </a:lnTo>
                  <a:lnTo>
                    <a:pt x="7478" y="53"/>
                  </a:lnTo>
                  <a:lnTo>
                    <a:pt x="7966" y="106"/>
                  </a:lnTo>
                  <a:lnTo>
                    <a:pt x="8446" y="177"/>
                  </a:lnTo>
                  <a:lnTo>
                    <a:pt x="8926" y="256"/>
                  </a:lnTo>
                  <a:lnTo>
                    <a:pt x="9406" y="353"/>
                  </a:lnTo>
                  <a:lnTo>
                    <a:pt x="9878" y="467"/>
                  </a:lnTo>
                  <a:lnTo>
                    <a:pt x="10358" y="590"/>
                  </a:lnTo>
                  <a:lnTo>
                    <a:pt x="10831" y="740"/>
                  </a:lnTo>
                  <a:lnTo>
                    <a:pt x="11303" y="890"/>
                  </a:lnTo>
                  <a:lnTo>
                    <a:pt x="11768" y="1066"/>
                  </a:lnTo>
                  <a:lnTo>
                    <a:pt x="12241" y="1251"/>
                  </a:lnTo>
                  <a:lnTo>
                    <a:pt x="12706" y="1453"/>
                  </a:lnTo>
                  <a:lnTo>
                    <a:pt x="13171" y="1665"/>
                  </a:lnTo>
                  <a:lnTo>
                    <a:pt x="13636" y="1893"/>
                  </a:lnTo>
                  <a:lnTo>
                    <a:pt x="14101" y="2131"/>
                  </a:lnTo>
                  <a:lnTo>
                    <a:pt x="14566" y="2387"/>
                  </a:lnTo>
                  <a:lnTo>
                    <a:pt x="15023" y="2651"/>
                  </a:lnTo>
                  <a:lnTo>
                    <a:pt x="15481" y="2932"/>
                  </a:lnTo>
                  <a:lnTo>
                    <a:pt x="15083" y="3646"/>
                  </a:lnTo>
                  <a:lnTo>
                    <a:pt x="14678" y="4367"/>
                  </a:lnTo>
                  <a:lnTo>
                    <a:pt x="14281" y="5081"/>
                  </a:lnTo>
                  <a:lnTo>
                    <a:pt x="13883" y="5803"/>
                  </a:lnTo>
                  <a:lnTo>
                    <a:pt x="13478" y="6516"/>
                  </a:lnTo>
                  <a:lnTo>
                    <a:pt x="13081" y="7238"/>
                  </a:lnTo>
                  <a:lnTo>
                    <a:pt x="12683" y="7951"/>
                  </a:lnTo>
                  <a:lnTo>
                    <a:pt x="12286" y="8664"/>
                  </a:lnTo>
                  <a:lnTo>
                    <a:pt x="11881" y="9377"/>
                  </a:lnTo>
                  <a:lnTo>
                    <a:pt x="11483" y="10090"/>
                  </a:lnTo>
                  <a:lnTo>
                    <a:pt x="11086" y="10812"/>
                  </a:lnTo>
                  <a:lnTo>
                    <a:pt x="10688" y="11525"/>
                  </a:lnTo>
                  <a:lnTo>
                    <a:pt x="10291" y="12238"/>
                  </a:lnTo>
                  <a:lnTo>
                    <a:pt x="9893" y="12951"/>
                  </a:lnTo>
                  <a:lnTo>
                    <a:pt x="9488" y="13673"/>
                  </a:lnTo>
                  <a:lnTo>
                    <a:pt x="9091" y="14387"/>
                  </a:lnTo>
                  <a:lnTo>
                    <a:pt x="8693" y="14158"/>
                  </a:lnTo>
                  <a:lnTo>
                    <a:pt x="8311" y="13920"/>
                  </a:lnTo>
                  <a:lnTo>
                    <a:pt x="7928" y="13665"/>
                  </a:lnTo>
                  <a:lnTo>
                    <a:pt x="7553" y="13400"/>
                  </a:lnTo>
                  <a:lnTo>
                    <a:pt x="7178" y="13119"/>
                  </a:lnTo>
                  <a:lnTo>
                    <a:pt x="6818" y="12828"/>
                  </a:lnTo>
                  <a:lnTo>
                    <a:pt x="6466" y="12529"/>
                  </a:lnTo>
                  <a:lnTo>
                    <a:pt x="6113" y="12212"/>
                  </a:lnTo>
                  <a:lnTo>
                    <a:pt x="5768" y="11886"/>
                  </a:lnTo>
                  <a:lnTo>
                    <a:pt x="5438" y="11552"/>
                  </a:lnTo>
                  <a:lnTo>
                    <a:pt x="5108" y="11208"/>
                  </a:lnTo>
                  <a:lnTo>
                    <a:pt x="4786" y="10847"/>
                  </a:lnTo>
                  <a:lnTo>
                    <a:pt x="4471" y="10469"/>
                  </a:lnTo>
                  <a:lnTo>
                    <a:pt x="4163" y="10090"/>
                  </a:lnTo>
                  <a:lnTo>
                    <a:pt x="3863" y="9694"/>
                  </a:lnTo>
                  <a:lnTo>
                    <a:pt x="3571" y="9289"/>
                  </a:lnTo>
                  <a:lnTo>
                    <a:pt x="3286" y="8875"/>
                  </a:lnTo>
                  <a:lnTo>
                    <a:pt x="3008" y="8444"/>
                  </a:lnTo>
                  <a:lnTo>
                    <a:pt x="2746" y="8012"/>
                  </a:lnTo>
                  <a:lnTo>
                    <a:pt x="2483" y="7563"/>
                  </a:lnTo>
                  <a:lnTo>
                    <a:pt x="2228" y="7097"/>
                  </a:lnTo>
                  <a:lnTo>
                    <a:pt x="1981" y="6630"/>
                  </a:lnTo>
                  <a:lnTo>
                    <a:pt x="1748" y="6146"/>
                  </a:lnTo>
                  <a:lnTo>
                    <a:pt x="1516" y="5653"/>
                  </a:lnTo>
                  <a:lnTo>
                    <a:pt x="1298" y="5151"/>
                  </a:lnTo>
                  <a:lnTo>
                    <a:pt x="1088" y="4640"/>
                  </a:lnTo>
                  <a:lnTo>
                    <a:pt x="886" y="4112"/>
                  </a:lnTo>
                  <a:lnTo>
                    <a:pt x="691" y="3584"/>
                  </a:lnTo>
                  <a:lnTo>
                    <a:pt x="503" y="3038"/>
                  </a:lnTo>
                  <a:lnTo>
                    <a:pt x="331" y="2483"/>
                  </a:lnTo>
                  <a:lnTo>
                    <a:pt x="158" y="1920"/>
                  </a:lnTo>
                  <a:lnTo>
                    <a:pt x="1" y="1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1582675" y="1050550"/>
              <a:ext cx="382900" cy="361425"/>
            </a:xfrm>
            <a:custGeom>
              <a:rect b="b" l="l" r="r" t="t"/>
              <a:pathLst>
                <a:path extrusionOk="0" h="14457" w="15316">
                  <a:moveTo>
                    <a:pt x="6308" y="14456"/>
                  </a:moveTo>
                  <a:lnTo>
                    <a:pt x="5896" y="13717"/>
                  </a:lnTo>
                  <a:lnTo>
                    <a:pt x="5483" y="12986"/>
                  </a:lnTo>
                  <a:lnTo>
                    <a:pt x="5078" y="12255"/>
                  </a:lnTo>
                  <a:lnTo>
                    <a:pt x="4681" y="11533"/>
                  </a:lnTo>
                  <a:lnTo>
                    <a:pt x="4276" y="10820"/>
                  </a:lnTo>
                  <a:lnTo>
                    <a:pt x="3886" y="10107"/>
                  </a:lnTo>
                  <a:lnTo>
                    <a:pt x="3488" y="9403"/>
                  </a:lnTo>
                  <a:lnTo>
                    <a:pt x="3098" y="8698"/>
                  </a:lnTo>
                  <a:lnTo>
                    <a:pt x="2708" y="8003"/>
                  </a:lnTo>
                  <a:lnTo>
                    <a:pt x="2318" y="7307"/>
                  </a:lnTo>
                  <a:lnTo>
                    <a:pt x="1928" y="6612"/>
                  </a:lnTo>
                  <a:lnTo>
                    <a:pt x="1546" y="5916"/>
                  </a:lnTo>
                  <a:lnTo>
                    <a:pt x="1156" y="5221"/>
                  </a:lnTo>
                  <a:lnTo>
                    <a:pt x="773" y="4534"/>
                  </a:lnTo>
                  <a:lnTo>
                    <a:pt x="383" y="3839"/>
                  </a:lnTo>
                  <a:lnTo>
                    <a:pt x="1" y="3152"/>
                  </a:lnTo>
                  <a:lnTo>
                    <a:pt x="316" y="2844"/>
                  </a:lnTo>
                  <a:lnTo>
                    <a:pt x="661" y="2544"/>
                  </a:lnTo>
                  <a:lnTo>
                    <a:pt x="1021" y="2263"/>
                  </a:lnTo>
                  <a:lnTo>
                    <a:pt x="1403" y="1999"/>
                  </a:lnTo>
                  <a:lnTo>
                    <a:pt x="1801" y="1752"/>
                  </a:lnTo>
                  <a:lnTo>
                    <a:pt x="2221" y="1523"/>
                  </a:lnTo>
                  <a:lnTo>
                    <a:pt x="2656" y="1303"/>
                  </a:lnTo>
                  <a:lnTo>
                    <a:pt x="3106" y="1101"/>
                  </a:lnTo>
                  <a:lnTo>
                    <a:pt x="3571" y="916"/>
                  </a:lnTo>
                  <a:lnTo>
                    <a:pt x="4051" y="748"/>
                  </a:lnTo>
                  <a:lnTo>
                    <a:pt x="4538" y="599"/>
                  </a:lnTo>
                  <a:lnTo>
                    <a:pt x="5041" y="458"/>
                  </a:lnTo>
                  <a:lnTo>
                    <a:pt x="5551" y="343"/>
                  </a:lnTo>
                  <a:lnTo>
                    <a:pt x="6061" y="238"/>
                  </a:lnTo>
                  <a:lnTo>
                    <a:pt x="6586" y="158"/>
                  </a:lnTo>
                  <a:lnTo>
                    <a:pt x="7118" y="88"/>
                  </a:lnTo>
                  <a:lnTo>
                    <a:pt x="7651" y="44"/>
                  </a:lnTo>
                  <a:lnTo>
                    <a:pt x="8183" y="9"/>
                  </a:lnTo>
                  <a:lnTo>
                    <a:pt x="8723" y="0"/>
                  </a:lnTo>
                  <a:lnTo>
                    <a:pt x="9263" y="0"/>
                  </a:lnTo>
                  <a:lnTo>
                    <a:pt x="9796" y="26"/>
                  </a:lnTo>
                  <a:lnTo>
                    <a:pt x="10336" y="70"/>
                  </a:lnTo>
                  <a:lnTo>
                    <a:pt x="10868" y="132"/>
                  </a:lnTo>
                  <a:lnTo>
                    <a:pt x="11393" y="220"/>
                  </a:lnTo>
                  <a:lnTo>
                    <a:pt x="11918" y="317"/>
                  </a:lnTo>
                  <a:lnTo>
                    <a:pt x="12436" y="440"/>
                  </a:lnTo>
                  <a:lnTo>
                    <a:pt x="12938" y="581"/>
                  </a:lnTo>
                  <a:lnTo>
                    <a:pt x="13441" y="740"/>
                  </a:lnTo>
                  <a:lnTo>
                    <a:pt x="13928" y="924"/>
                  </a:lnTo>
                  <a:lnTo>
                    <a:pt x="14401" y="1127"/>
                  </a:lnTo>
                  <a:lnTo>
                    <a:pt x="14866" y="1347"/>
                  </a:lnTo>
                  <a:lnTo>
                    <a:pt x="15316" y="1585"/>
                  </a:lnTo>
                  <a:lnTo>
                    <a:pt x="15158" y="2122"/>
                  </a:lnTo>
                  <a:lnTo>
                    <a:pt x="14993" y="2650"/>
                  </a:lnTo>
                  <a:lnTo>
                    <a:pt x="14813" y="3161"/>
                  </a:lnTo>
                  <a:lnTo>
                    <a:pt x="14633" y="3671"/>
                  </a:lnTo>
                  <a:lnTo>
                    <a:pt x="14446" y="4173"/>
                  </a:lnTo>
                  <a:lnTo>
                    <a:pt x="14243" y="4666"/>
                  </a:lnTo>
                  <a:lnTo>
                    <a:pt x="14041" y="5150"/>
                  </a:lnTo>
                  <a:lnTo>
                    <a:pt x="13823" y="5626"/>
                  </a:lnTo>
                  <a:lnTo>
                    <a:pt x="13598" y="6092"/>
                  </a:lnTo>
                  <a:lnTo>
                    <a:pt x="13373" y="6550"/>
                  </a:lnTo>
                  <a:lnTo>
                    <a:pt x="13133" y="6999"/>
                  </a:lnTo>
                  <a:lnTo>
                    <a:pt x="12886" y="7439"/>
                  </a:lnTo>
                  <a:lnTo>
                    <a:pt x="12631" y="7880"/>
                  </a:lnTo>
                  <a:lnTo>
                    <a:pt x="12368" y="8302"/>
                  </a:lnTo>
                  <a:lnTo>
                    <a:pt x="12098" y="8716"/>
                  </a:lnTo>
                  <a:lnTo>
                    <a:pt x="11821" y="9121"/>
                  </a:lnTo>
                  <a:lnTo>
                    <a:pt x="11536" y="9526"/>
                  </a:lnTo>
                  <a:lnTo>
                    <a:pt x="11243" y="9913"/>
                  </a:lnTo>
                  <a:lnTo>
                    <a:pt x="10943" y="10301"/>
                  </a:lnTo>
                  <a:lnTo>
                    <a:pt x="10636" y="10671"/>
                  </a:lnTo>
                  <a:lnTo>
                    <a:pt x="10313" y="11032"/>
                  </a:lnTo>
                  <a:lnTo>
                    <a:pt x="9991" y="11393"/>
                  </a:lnTo>
                  <a:lnTo>
                    <a:pt x="9653" y="11736"/>
                  </a:lnTo>
                  <a:lnTo>
                    <a:pt x="9316" y="12079"/>
                  </a:lnTo>
                  <a:lnTo>
                    <a:pt x="8971" y="12405"/>
                  </a:lnTo>
                  <a:lnTo>
                    <a:pt x="8611" y="12722"/>
                  </a:lnTo>
                  <a:lnTo>
                    <a:pt x="8243" y="13039"/>
                  </a:lnTo>
                  <a:lnTo>
                    <a:pt x="7876" y="13338"/>
                  </a:lnTo>
                  <a:lnTo>
                    <a:pt x="7493" y="13629"/>
                  </a:lnTo>
                  <a:lnTo>
                    <a:pt x="7103" y="13919"/>
                  </a:lnTo>
                  <a:lnTo>
                    <a:pt x="6706" y="14192"/>
                  </a:lnTo>
                  <a:lnTo>
                    <a:pt x="6308" y="14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1335175" y="1176650"/>
              <a:ext cx="339775" cy="309500"/>
            </a:xfrm>
            <a:custGeom>
              <a:rect b="b" l="l" r="r" t="t"/>
              <a:pathLst>
                <a:path extrusionOk="0" h="12380" w="13591">
                  <a:moveTo>
                    <a:pt x="7328" y="1"/>
                  </a:moveTo>
                  <a:lnTo>
                    <a:pt x="7711" y="661"/>
                  </a:lnTo>
                  <a:lnTo>
                    <a:pt x="8086" y="1313"/>
                  </a:lnTo>
                  <a:lnTo>
                    <a:pt x="8468" y="1964"/>
                  </a:lnTo>
                  <a:lnTo>
                    <a:pt x="8851" y="2624"/>
                  </a:lnTo>
                  <a:lnTo>
                    <a:pt x="9233" y="3276"/>
                  </a:lnTo>
                  <a:lnTo>
                    <a:pt x="9616" y="3936"/>
                  </a:lnTo>
                  <a:lnTo>
                    <a:pt x="10006" y="4605"/>
                  </a:lnTo>
                  <a:lnTo>
                    <a:pt x="10388" y="5266"/>
                  </a:lnTo>
                  <a:lnTo>
                    <a:pt x="10778" y="5935"/>
                  </a:lnTo>
                  <a:lnTo>
                    <a:pt x="11176" y="6613"/>
                  </a:lnTo>
                  <a:lnTo>
                    <a:pt x="11566" y="7291"/>
                  </a:lnTo>
                  <a:lnTo>
                    <a:pt x="11963" y="7968"/>
                  </a:lnTo>
                  <a:lnTo>
                    <a:pt x="12368" y="8655"/>
                  </a:lnTo>
                  <a:lnTo>
                    <a:pt x="12773" y="9351"/>
                  </a:lnTo>
                  <a:lnTo>
                    <a:pt x="13178" y="10055"/>
                  </a:lnTo>
                  <a:lnTo>
                    <a:pt x="13591" y="10759"/>
                  </a:lnTo>
                  <a:lnTo>
                    <a:pt x="13156" y="10962"/>
                  </a:lnTo>
                  <a:lnTo>
                    <a:pt x="12721" y="11147"/>
                  </a:lnTo>
                  <a:lnTo>
                    <a:pt x="12286" y="11323"/>
                  </a:lnTo>
                  <a:lnTo>
                    <a:pt x="11858" y="11481"/>
                  </a:lnTo>
                  <a:lnTo>
                    <a:pt x="11431" y="11622"/>
                  </a:lnTo>
                  <a:lnTo>
                    <a:pt x="11011" y="11763"/>
                  </a:lnTo>
                  <a:lnTo>
                    <a:pt x="10591" y="11878"/>
                  </a:lnTo>
                  <a:lnTo>
                    <a:pt x="10171" y="11983"/>
                  </a:lnTo>
                  <a:lnTo>
                    <a:pt x="9751" y="12080"/>
                  </a:lnTo>
                  <a:lnTo>
                    <a:pt x="9338" y="12159"/>
                  </a:lnTo>
                  <a:lnTo>
                    <a:pt x="8918" y="12230"/>
                  </a:lnTo>
                  <a:lnTo>
                    <a:pt x="8506" y="12282"/>
                  </a:lnTo>
                  <a:lnTo>
                    <a:pt x="8093" y="12327"/>
                  </a:lnTo>
                  <a:lnTo>
                    <a:pt x="7673" y="12353"/>
                  </a:lnTo>
                  <a:lnTo>
                    <a:pt x="7261" y="12379"/>
                  </a:lnTo>
                  <a:lnTo>
                    <a:pt x="6848" y="12379"/>
                  </a:lnTo>
                  <a:lnTo>
                    <a:pt x="6436" y="12371"/>
                  </a:lnTo>
                  <a:lnTo>
                    <a:pt x="6016" y="12353"/>
                  </a:lnTo>
                  <a:lnTo>
                    <a:pt x="5603" y="12327"/>
                  </a:lnTo>
                  <a:lnTo>
                    <a:pt x="5183" y="12282"/>
                  </a:lnTo>
                  <a:lnTo>
                    <a:pt x="4763" y="12230"/>
                  </a:lnTo>
                  <a:lnTo>
                    <a:pt x="4343" y="12159"/>
                  </a:lnTo>
                  <a:lnTo>
                    <a:pt x="3923" y="12080"/>
                  </a:lnTo>
                  <a:lnTo>
                    <a:pt x="3496" y="11992"/>
                  </a:lnTo>
                  <a:lnTo>
                    <a:pt x="3076" y="11895"/>
                  </a:lnTo>
                  <a:lnTo>
                    <a:pt x="2641" y="11781"/>
                  </a:lnTo>
                  <a:lnTo>
                    <a:pt x="2213" y="11657"/>
                  </a:lnTo>
                  <a:lnTo>
                    <a:pt x="1778" y="11525"/>
                  </a:lnTo>
                  <a:lnTo>
                    <a:pt x="1336" y="11376"/>
                  </a:lnTo>
                  <a:lnTo>
                    <a:pt x="893" y="11226"/>
                  </a:lnTo>
                  <a:lnTo>
                    <a:pt x="451" y="11059"/>
                  </a:lnTo>
                  <a:lnTo>
                    <a:pt x="1" y="10874"/>
                  </a:lnTo>
                  <a:lnTo>
                    <a:pt x="398" y="10170"/>
                  </a:lnTo>
                  <a:lnTo>
                    <a:pt x="796" y="9465"/>
                  </a:lnTo>
                  <a:lnTo>
                    <a:pt x="1193" y="8770"/>
                  </a:lnTo>
                  <a:lnTo>
                    <a:pt x="1591" y="8083"/>
                  </a:lnTo>
                  <a:lnTo>
                    <a:pt x="1981" y="7387"/>
                  </a:lnTo>
                  <a:lnTo>
                    <a:pt x="2371" y="6709"/>
                  </a:lnTo>
                  <a:lnTo>
                    <a:pt x="2761" y="6023"/>
                  </a:lnTo>
                  <a:lnTo>
                    <a:pt x="3143" y="5345"/>
                  </a:lnTo>
                  <a:lnTo>
                    <a:pt x="3533" y="4676"/>
                  </a:lnTo>
                  <a:lnTo>
                    <a:pt x="3916" y="4007"/>
                  </a:lnTo>
                  <a:lnTo>
                    <a:pt x="4291" y="3329"/>
                  </a:lnTo>
                  <a:lnTo>
                    <a:pt x="4673" y="2668"/>
                  </a:lnTo>
                  <a:lnTo>
                    <a:pt x="5056" y="1999"/>
                  </a:lnTo>
                  <a:lnTo>
                    <a:pt x="5431" y="1330"/>
                  </a:lnTo>
                  <a:lnTo>
                    <a:pt x="5813" y="670"/>
                  </a:lnTo>
                  <a:lnTo>
                    <a:pt x="6188" y="1"/>
                  </a:lnTo>
                  <a:lnTo>
                    <a:pt x="6331" y="1"/>
                  </a:lnTo>
                  <a:lnTo>
                    <a:pt x="6473" y="1"/>
                  </a:lnTo>
                  <a:lnTo>
                    <a:pt x="6616" y="1"/>
                  </a:lnTo>
                  <a:lnTo>
                    <a:pt x="6758" y="1"/>
                  </a:lnTo>
                  <a:lnTo>
                    <a:pt x="6901" y="1"/>
                  </a:lnTo>
                  <a:lnTo>
                    <a:pt x="7043" y="1"/>
                  </a:lnTo>
                  <a:lnTo>
                    <a:pt x="7186" y="1"/>
                  </a:lnTo>
                  <a:lnTo>
                    <a:pt x="73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28"/>
          <p:cNvGrpSpPr/>
          <p:nvPr/>
        </p:nvGrpSpPr>
        <p:grpSpPr>
          <a:xfrm>
            <a:off x="8401510" y="8407422"/>
            <a:ext cx="1814604" cy="1555178"/>
            <a:chOff x="104250" y="82525"/>
            <a:chExt cx="2799950" cy="2817350"/>
          </a:xfrm>
        </p:grpSpPr>
        <p:sp>
          <p:nvSpPr>
            <p:cNvPr id="259" name="Google Shape;259;p28"/>
            <p:cNvSpPr/>
            <p:nvPr/>
          </p:nvSpPr>
          <p:spPr>
            <a:xfrm>
              <a:off x="104250" y="82525"/>
              <a:ext cx="2799950" cy="2817350"/>
            </a:xfrm>
            <a:custGeom>
              <a:rect b="b" l="l" r="r" t="t"/>
              <a:pathLst>
                <a:path extrusionOk="0" h="112694" w="111998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728250" y="584800"/>
              <a:ext cx="1554575" cy="1369500"/>
            </a:xfrm>
            <a:custGeom>
              <a:rect b="b" l="l" r="r" t="t"/>
              <a:pathLst>
                <a:path extrusionOk="0" h="54780" w="62183">
                  <a:moveTo>
                    <a:pt x="12053" y="1"/>
                  </a:moveTo>
                  <a:lnTo>
                    <a:pt x="11948" y="9"/>
                  </a:lnTo>
                  <a:lnTo>
                    <a:pt x="11843" y="18"/>
                  </a:lnTo>
                  <a:lnTo>
                    <a:pt x="11738" y="45"/>
                  </a:lnTo>
                  <a:lnTo>
                    <a:pt x="11633" y="71"/>
                  </a:lnTo>
                  <a:lnTo>
                    <a:pt x="11535" y="115"/>
                  </a:lnTo>
                  <a:lnTo>
                    <a:pt x="11430" y="159"/>
                  </a:lnTo>
                  <a:lnTo>
                    <a:pt x="11325" y="203"/>
                  </a:lnTo>
                  <a:lnTo>
                    <a:pt x="11228" y="265"/>
                  </a:lnTo>
                  <a:lnTo>
                    <a:pt x="11123" y="326"/>
                  </a:lnTo>
                  <a:lnTo>
                    <a:pt x="11025" y="397"/>
                  </a:lnTo>
                  <a:lnTo>
                    <a:pt x="10920" y="467"/>
                  </a:lnTo>
                  <a:lnTo>
                    <a:pt x="10823" y="546"/>
                  </a:lnTo>
                  <a:lnTo>
                    <a:pt x="10725" y="634"/>
                  </a:lnTo>
                  <a:lnTo>
                    <a:pt x="10620" y="722"/>
                  </a:lnTo>
                  <a:lnTo>
                    <a:pt x="10425" y="925"/>
                  </a:lnTo>
                  <a:lnTo>
                    <a:pt x="10238" y="1136"/>
                  </a:lnTo>
                  <a:lnTo>
                    <a:pt x="9653" y="1823"/>
                  </a:lnTo>
                  <a:lnTo>
                    <a:pt x="9068" y="2510"/>
                  </a:lnTo>
                  <a:lnTo>
                    <a:pt x="8490" y="3196"/>
                  </a:lnTo>
                  <a:lnTo>
                    <a:pt x="7905" y="3883"/>
                  </a:lnTo>
                  <a:lnTo>
                    <a:pt x="7320" y="4570"/>
                  </a:lnTo>
                  <a:lnTo>
                    <a:pt x="6735" y="5248"/>
                  </a:lnTo>
                  <a:lnTo>
                    <a:pt x="6158" y="5934"/>
                  </a:lnTo>
                  <a:lnTo>
                    <a:pt x="5573" y="6621"/>
                  </a:lnTo>
                  <a:lnTo>
                    <a:pt x="4988" y="7308"/>
                  </a:lnTo>
                  <a:lnTo>
                    <a:pt x="4410" y="7995"/>
                  </a:lnTo>
                  <a:lnTo>
                    <a:pt x="3825" y="8673"/>
                  </a:lnTo>
                  <a:lnTo>
                    <a:pt x="3240" y="9359"/>
                  </a:lnTo>
                  <a:lnTo>
                    <a:pt x="2655" y="10046"/>
                  </a:lnTo>
                  <a:lnTo>
                    <a:pt x="2070" y="10724"/>
                  </a:lnTo>
                  <a:lnTo>
                    <a:pt x="1485" y="11411"/>
                  </a:lnTo>
                  <a:lnTo>
                    <a:pt x="900" y="12089"/>
                  </a:lnTo>
                  <a:lnTo>
                    <a:pt x="795" y="12221"/>
                  </a:lnTo>
                  <a:lnTo>
                    <a:pt x="698" y="12344"/>
                  </a:lnTo>
                  <a:lnTo>
                    <a:pt x="600" y="12476"/>
                  </a:lnTo>
                  <a:lnTo>
                    <a:pt x="518" y="12599"/>
                  </a:lnTo>
                  <a:lnTo>
                    <a:pt x="435" y="12722"/>
                  </a:lnTo>
                  <a:lnTo>
                    <a:pt x="360" y="12855"/>
                  </a:lnTo>
                  <a:lnTo>
                    <a:pt x="293" y="12978"/>
                  </a:lnTo>
                  <a:lnTo>
                    <a:pt x="233" y="13101"/>
                  </a:lnTo>
                  <a:lnTo>
                    <a:pt x="180" y="13233"/>
                  </a:lnTo>
                  <a:lnTo>
                    <a:pt x="135" y="13356"/>
                  </a:lnTo>
                  <a:lnTo>
                    <a:pt x="98" y="13480"/>
                  </a:lnTo>
                  <a:lnTo>
                    <a:pt x="60" y="13603"/>
                  </a:lnTo>
                  <a:lnTo>
                    <a:pt x="38" y="13735"/>
                  </a:lnTo>
                  <a:lnTo>
                    <a:pt x="15" y="13858"/>
                  </a:lnTo>
                  <a:lnTo>
                    <a:pt x="8" y="13981"/>
                  </a:lnTo>
                  <a:lnTo>
                    <a:pt x="0" y="14105"/>
                  </a:lnTo>
                  <a:lnTo>
                    <a:pt x="0" y="14237"/>
                  </a:lnTo>
                  <a:lnTo>
                    <a:pt x="8" y="14360"/>
                  </a:lnTo>
                  <a:lnTo>
                    <a:pt x="23" y="14483"/>
                  </a:lnTo>
                  <a:lnTo>
                    <a:pt x="45" y="14615"/>
                  </a:lnTo>
                  <a:lnTo>
                    <a:pt x="75" y="14739"/>
                  </a:lnTo>
                  <a:lnTo>
                    <a:pt x="105" y="14862"/>
                  </a:lnTo>
                  <a:lnTo>
                    <a:pt x="150" y="14994"/>
                  </a:lnTo>
                  <a:lnTo>
                    <a:pt x="203" y="15117"/>
                  </a:lnTo>
                  <a:lnTo>
                    <a:pt x="255" y="15240"/>
                  </a:lnTo>
                  <a:lnTo>
                    <a:pt x="323" y="15372"/>
                  </a:lnTo>
                  <a:lnTo>
                    <a:pt x="390" y="15496"/>
                  </a:lnTo>
                  <a:lnTo>
                    <a:pt x="473" y="15628"/>
                  </a:lnTo>
                  <a:lnTo>
                    <a:pt x="555" y="15751"/>
                  </a:lnTo>
                  <a:lnTo>
                    <a:pt x="645" y="15883"/>
                  </a:lnTo>
                  <a:lnTo>
                    <a:pt x="750" y="16015"/>
                  </a:lnTo>
                  <a:lnTo>
                    <a:pt x="855" y="16138"/>
                  </a:lnTo>
                  <a:lnTo>
                    <a:pt x="1440" y="16825"/>
                  </a:lnTo>
                  <a:lnTo>
                    <a:pt x="2025" y="17512"/>
                  </a:lnTo>
                  <a:lnTo>
                    <a:pt x="2610" y="18190"/>
                  </a:lnTo>
                  <a:lnTo>
                    <a:pt x="3188" y="18877"/>
                  </a:lnTo>
                  <a:lnTo>
                    <a:pt x="3773" y="19563"/>
                  </a:lnTo>
                  <a:lnTo>
                    <a:pt x="4358" y="20250"/>
                  </a:lnTo>
                  <a:lnTo>
                    <a:pt x="4943" y="20928"/>
                  </a:lnTo>
                  <a:lnTo>
                    <a:pt x="5520" y="21615"/>
                  </a:lnTo>
                  <a:lnTo>
                    <a:pt x="6105" y="22301"/>
                  </a:lnTo>
                  <a:lnTo>
                    <a:pt x="6690" y="22988"/>
                  </a:lnTo>
                  <a:lnTo>
                    <a:pt x="7275" y="23666"/>
                  </a:lnTo>
                  <a:lnTo>
                    <a:pt x="7853" y="24353"/>
                  </a:lnTo>
                  <a:lnTo>
                    <a:pt x="8438" y="25039"/>
                  </a:lnTo>
                  <a:lnTo>
                    <a:pt x="9023" y="25726"/>
                  </a:lnTo>
                  <a:lnTo>
                    <a:pt x="9608" y="26413"/>
                  </a:lnTo>
                  <a:lnTo>
                    <a:pt x="10193" y="27091"/>
                  </a:lnTo>
                  <a:lnTo>
                    <a:pt x="10380" y="27311"/>
                  </a:lnTo>
                  <a:lnTo>
                    <a:pt x="10575" y="27505"/>
                  </a:lnTo>
                  <a:lnTo>
                    <a:pt x="10673" y="27593"/>
                  </a:lnTo>
                  <a:lnTo>
                    <a:pt x="10770" y="27681"/>
                  </a:lnTo>
                  <a:lnTo>
                    <a:pt x="10875" y="27760"/>
                  </a:lnTo>
                  <a:lnTo>
                    <a:pt x="10973" y="27830"/>
                  </a:lnTo>
                  <a:lnTo>
                    <a:pt x="11070" y="27901"/>
                  </a:lnTo>
                  <a:lnTo>
                    <a:pt x="11175" y="27962"/>
                  </a:lnTo>
                  <a:lnTo>
                    <a:pt x="11273" y="28015"/>
                  </a:lnTo>
                  <a:lnTo>
                    <a:pt x="11378" y="28059"/>
                  </a:lnTo>
                  <a:lnTo>
                    <a:pt x="11475" y="28103"/>
                  </a:lnTo>
                  <a:lnTo>
                    <a:pt x="11580" y="28138"/>
                  </a:lnTo>
                  <a:lnTo>
                    <a:pt x="11685" y="28165"/>
                  </a:lnTo>
                  <a:lnTo>
                    <a:pt x="11790" y="28191"/>
                  </a:lnTo>
                  <a:lnTo>
                    <a:pt x="11888" y="28200"/>
                  </a:lnTo>
                  <a:lnTo>
                    <a:pt x="11993" y="28209"/>
                  </a:lnTo>
                  <a:lnTo>
                    <a:pt x="12098" y="28209"/>
                  </a:lnTo>
                  <a:lnTo>
                    <a:pt x="12203" y="28200"/>
                  </a:lnTo>
                  <a:lnTo>
                    <a:pt x="12308" y="28182"/>
                  </a:lnTo>
                  <a:lnTo>
                    <a:pt x="12413" y="28156"/>
                  </a:lnTo>
                  <a:lnTo>
                    <a:pt x="12518" y="28121"/>
                  </a:lnTo>
                  <a:lnTo>
                    <a:pt x="12623" y="28077"/>
                  </a:lnTo>
                  <a:lnTo>
                    <a:pt x="12728" y="28024"/>
                  </a:lnTo>
                  <a:lnTo>
                    <a:pt x="12840" y="27971"/>
                  </a:lnTo>
                  <a:lnTo>
                    <a:pt x="12945" y="27901"/>
                  </a:lnTo>
                  <a:lnTo>
                    <a:pt x="13050" y="27822"/>
                  </a:lnTo>
                  <a:lnTo>
                    <a:pt x="13155" y="27733"/>
                  </a:lnTo>
                  <a:lnTo>
                    <a:pt x="13268" y="27637"/>
                  </a:lnTo>
                  <a:lnTo>
                    <a:pt x="13373" y="27522"/>
                  </a:lnTo>
                  <a:lnTo>
                    <a:pt x="13478" y="27408"/>
                  </a:lnTo>
                  <a:lnTo>
                    <a:pt x="13590" y="27276"/>
                  </a:lnTo>
                  <a:lnTo>
                    <a:pt x="13688" y="27152"/>
                  </a:lnTo>
                  <a:lnTo>
                    <a:pt x="13778" y="27020"/>
                  </a:lnTo>
                  <a:lnTo>
                    <a:pt x="13853" y="26897"/>
                  </a:lnTo>
                  <a:lnTo>
                    <a:pt x="13928" y="26765"/>
                  </a:lnTo>
                  <a:lnTo>
                    <a:pt x="13988" y="26642"/>
                  </a:lnTo>
                  <a:lnTo>
                    <a:pt x="14040" y="26518"/>
                  </a:lnTo>
                  <a:lnTo>
                    <a:pt x="14078" y="26395"/>
                  </a:lnTo>
                  <a:lnTo>
                    <a:pt x="14115" y="26272"/>
                  </a:lnTo>
                  <a:lnTo>
                    <a:pt x="14138" y="26149"/>
                  </a:lnTo>
                  <a:lnTo>
                    <a:pt x="14160" y="26025"/>
                  </a:lnTo>
                  <a:lnTo>
                    <a:pt x="14168" y="25902"/>
                  </a:lnTo>
                  <a:lnTo>
                    <a:pt x="14168" y="25779"/>
                  </a:lnTo>
                  <a:lnTo>
                    <a:pt x="14168" y="25656"/>
                  </a:lnTo>
                  <a:lnTo>
                    <a:pt x="14153" y="25541"/>
                  </a:lnTo>
                  <a:lnTo>
                    <a:pt x="14138" y="25418"/>
                  </a:lnTo>
                  <a:lnTo>
                    <a:pt x="14108" y="25304"/>
                  </a:lnTo>
                  <a:lnTo>
                    <a:pt x="14078" y="25180"/>
                  </a:lnTo>
                  <a:lnTo>
                    <a:pt x="14040" y="25066"/>
                  </a:lnTo>
                  <a:lnTo>
                    <a:pt x="13995" y="24951"/>
                  </a:lnTo>
                  <a:lnTo>
                    <a:pt x="13950" y="24837"/>
                  </a:lnTo>
                  <a:lnTo>
                    <a:pt x="13898" y="24722"/>
                  </a:lnTo>
                  <a:lnTo>
                    <a:pt x="13838" y="24608"/>
                  </a:lnTo>
                  <a:lnTo>
                    <a:pt x="13770" y="24494"/>
                  </a:lnTo>
                  <a:lnTo>
                    <a:pt x="13635" y="24273"/>
                  </a:lnTo>
                  <a:lnTo>
                    <a:pt x="13478" y="24045"/>
                  </a:lnTo>
                  <a:lnTo>
                    <a:pt x="13305" y="23833"/>
                  </a:lnTo>
                  <a:lnTo>
                    <a:pt x="13118" y="23613"/>
                  </a:lnTo>
                  <a:lnTo>
                    <a:pt x="12780" y="23235"/>
                  </a:lnTo>
                  <a:lnTo>
                    <a:pt x="12443" y="22847"/>
                  </a:lnTo>
                  <a:lnTo>
                    <a:pt x="12105" y="22469"/>
                  </a:lnTo>
                  <a:lnTo>
                    <a:pt x="11760" y="22081"/>
                  </a:lnTo>
                  <a:lnTo>
                    <a:pt x="11423" y="21703"/>
                  </a:lnTo>
                  <a:lnTo>
                    <a:pt x="11078" y="21324"/>
                  </a:lnTo>
                  <a:lnTo>
                    <a:pt x="10740" y="20937"/>
                  </a:lnTo>
                  <a:lnTo>
                    <a:pt x="10403" y="20558"/>
                  </a:lnTo>
                  <a:lnTo>
                    <a:pt x="10058" y="20180"/>
                  </a:lnTo>
                  <a:lnTo>
                    <a:pt x="9720" y="19801"/>
                  </a:lnTo>
                  <a:lnTo>
                    <a:pt x="9375" y="19414"/>
                  </a:lnTo>
                  <a:lnTo>
                    <a:pt x="9038" y="19035"/>
                  </a:lnTo>
                  <a:lnTo>
                    <a:pt x="8693" y="18656"/>
                  </a:lnTo>
                  <a:lnTo>
                    <a:pt x="8355" y="18278"/>
                  </a:lnTo>
                  <a:lnTo>
                    <a:pt x="8010" y="17890"/>
                  </a:lnTo>
                  <a:lnTo>
                    <a:pt x="7673" y="17512"/>
                  </a:lnTo>
                  <a:lnTo>
                    <a:pt x="7740" y="17292"/>
                  </a:lnTo>
                  <a:lnTo>
                    <a:pt x="7800" y="17072"/>
                  </a:lnTo>
                  <a:lnTo>
                    <a:pt x="7868" y="16852"/>
                  </a:lnTo>
                  <a:lnTo>
                    <a:pt x="7928" y="16631"/>
                  </a:lnTo>
                  <a:lnTo>
                    <a:pt x="49133" y="16631"/>
                  </a:lnTo>
                  <a:lnTo>
                    <a:pt x="52088" y="16623"/>
                  </a:lnTo>
                  <a:lnTo>
                    <a:pt x="55050" y="16623"/>
                  </a:lnTo>
                  <a:lnTo>
                    <a:pt x="58013" y="16614"/>
                  </a:lnTo>
                  <a:lnTo>
                    <a:pt x="58688" y="16631"/>
                  </a:lnTo>
                  <a:lnTo>
                    <a:pt x="59385" y="16658"/>
                  </a:lnTo>
                  <a:lnTo>
                    <a:pt x="59738" y="16658"/>
                  </a:lnTo>
                  <a:lnTo>
                    <a:pt x="59910" y="16649"/>
                  </a:lnTo>
                  <a:lnTo>
                    <a:pt x="60083" y="16640"/>
                  </a:lnTo>
                  <a:lnTo>
                    <a:pt x="60248" y="16623"/>
                  </a:lnTo>
                  <a:lnTo>
                    <a:pt x="60413" y="16596"/>
                  </a:lnTo>
                  <a:lnTo>
                    <a:pt x="60578" y="16561"/>
                  </a:lnTo>
                  <a:lnTo>
                    <a:pt x="60735" y="16526"/>
                  </a:lnTo>
                  <a:lnTo>
                    <a:pt x="60885" y="16473"/>
                  </a:lnTo>
                  <a:lnTo>
                    <a:pt x="61028" y="16411"/>
                  </a:lnTo>
                  <a:lnTo>
                    <a:pt x="61163" y="16341"/>
                  </a:lnTo>
                  <a:lnTo>
                    <a:pt x="61298" y="16262"/>
                  </a:lnTo>
                  <a:lnTo>
                    <a:pt x="61425" y="16165"/>
                  </a:lnTo>
                  <a:lnTo>
                    <a:pt x="61538" y="16059"/>
                  </a:lnTo>
                  <a:lnTo>
                    <a:pt x="61643" y="15936"/>
                  </a:lnTo>
                  <a:lnTo>
                    <a:pt x="61740" y="15795"/>
                  </a:lnTo>
                  <a:lnTo>
                    <a:pt x="61830" y="15645"/>
                  </a:lnTo>
                  <a:lnTo>
                    <a:pt x="61905" y="15478"/>
                  </a:lnTo>
                  <a:lnTo>
                    <a:pt x="61973" y="15293"/>
                  </a:lnTo>
                  <a:lnTo>
                    <a:pt x="62025" y="15091"/>
                  </a:lnTo>
                  <a:lnTo>
                    <a:pt x="62070" y="14871"/>
                  </a:lnTo>
                  <a:lnTo>
                    <a:pt x="62100" y="14624"/>
                  </a:lnTo>
                  <a:lnTo>
                    <a:pt x="62115" y="14369"/>
                  </a:lnTo>
                  <a:lnTo>
                    <a:pt x="62115" y="14087"/>
                  </a:lnTo>
                  <a:lnTo>
                    <a:pt x="62100" y="13805"/>
                  </a:lnTo>
                  <a:lnTo>
                    <a:pt x="62078" y="13550"/>
                  </a:lnTo>
                  <a:lnTo>
                    <a:pt x="62040" y="13312"/>
                  </a:lnTo>
                  <a:lnTo>
                    <a:pt x="61988" y="13092"/>
                  </a:lnTo>
                  <a:lnTo>
                    <a:pt x="61920" y="12899"/>
                  </a:lnTo>
                  <a:lnTo>
                    <a:pt x="61853" y="12714"/>
                  </a:lnTo>
                  <a:lnTo>
                    <a:pt x="61763" y="12555"/>
                  </a:lnTo>
                  <a:lnTo>
                    <a:pt x="61673" y="12406"/>
                  </a:lnTo>
                  <a:lnTo>
                    <a:pt x="61568" y="12273"/>
                  </a:lnTo>
                  <a:lnTo>
                    <a:pt x="61455" y="12159"/>
                  </a:lnTo>
                  <a:lnTo>
                    <a:pt x="61335" y="12062"/>
                  </a:lnTo>
                  <a:lnTo>
                    <a:pt x="61200" y="11965"/>
                  </a:lnTo>
                  <a:lnTo>
                    <a:pt x="61065" y="11895"/>
                  </a:lnTo>
                  <a:lnTo>
                    <a:pt x="60923" y="11824"/>
                  </a:lnTo>
                  <a:lnTo>
                    <a:pt x="60780" y="11772"/>
                  </a:lnTo>
                  <a:lnTo>
                    <a:pt x="60623" y="11728"/>
                  </a:lnTo>
                  <a:lnTo>
                    <a:pt x="60465" y="11692"/>
                  </a:lnTo>
                  <a:lnTo>
                    <a:pt x="60300" y="11666"/>
                  </a:lnTo>
                  <a:lnTo>
                    <a:pt x="60135" y="11640"/>
                  </a:lnTo>
                  <a:lnTo>
                    <a:pt x="59963" y="11631"/>
                  </a:lnTo>
                  <a:lnTo>
                    <a:pt x="59618" y="11613"/>
                  </a:lnTo>
                  <a:lnTo>
                    <a:pt x="59265" y="11622"/>
                  </a:lnTo>
                  <a:lnTo>
                    <a:pt x="58568" y="11657"/>
                  </a:lnTo>
                  <a:lnTo>
                    <a:pt x="57900" y="11675"/>
                  </a:lnTo>
                  <a:lnTo>
                    <a:pt x="54923" y="11675"/>
                  </a:lnTo>
                  <a:lnTo>
                    <a:pt x="51953" y="11666"/>
                  </a:lnTo>
                  <a:lnTo>
                    <a:pt x="48975" y="11666"/>
                  </a:lnTo>
                  <a:lnTo>
                    <a:pt x="45998" y="11657"/>
                  </a:lnTo>
                  <a:lnTo>
                    <a:pt x="7853" y="11657"/>
                  </a:lnTo>
                  <a:lnTo>
                    <a:pt x="7778" y="11455"/>
                  </a:lnTo>
                  <a:lnTo>
                    <a:pt x="7703" y="11252"/>
                  </a:lnTo>
                  <a:lnTo>
                    <a:pt x="7628" y="11050"/>
                  </a:lnTo>
                  <a:lnTo>
                    <a:pt x="7553" y="10847"/>
                  </a:lnTo>
                  <a:lnTo>
                    <a:pt x="7905" y="10460"/>
                  </a:lnTo>
                  <a:lnTo>
                    <a:pt x="8265" y="10072"/>
                  </a:lnTo>
                  <a:lnTo>
                    <a:pt x="8618" y="9685"/>
                  </a:lnTo>
                  <a:lnTo>
                    <a:pt x="8970" y="9289"/>
                  </a:lnTo>
                  <a:lnTo>
                    <a:pt x="9323" y="8901"/>
                  </a:lnTo>
                  <a:lnTo>
                    <a:pt x="9675" y="8514"/>
                  </a:lnTo>
                  <a:lnTo>
                    <a:pt x="10028" y="8127"/>
                  </a:lnTo>
                  <a:lnTo>
                    <a:pt x="10380" y="7739"/>
                  </a:lnTo>
                  <a:lnTo>
                    <a:pt x="10733" y="7352"/>
                  </a:lnTo>
                  <a:lnTo>
                    <a:pt x="11085" y="6956"/>
                  </a:lnTo>
                  <a:lnTo>
                    <a:pt x="11438" y="6568"/>
                  </a:lnTo>
                  <a:lnTo>
                    <a:pt x="11790" y="6181"/>
                  </a:lnTo>
                  <a:lnTo>
                    <a:pt x="12143" y="5794"/>
                  </a:lnTo>
                  <a:lnTo>
                    <a:pt x="12488" y="5397"/>
                  </a:lnTo>
                  <a:lnTo>
                    <a:pt x="12840" y="5010"/>
                  </a:lnTo>
                  <a:lnTo>
                    <a:pt x="13193" y="4614"/>
                  </a:lnTo>
                  <a:lnTo>
                    <a:pt x="13380" y="4394"/>
                  </a:lnTo>
                  <a:lnTo>
                    <a:pt x="13545" y="4174"/>
                  </a:lnTo>
                  <a:lnTo>
                    <a:pt x="13628" y="4059"/>
                  </a:lnTo>
                  <a:lnTo>
                    <a:pt x="13703" y="3945"/>
                  </a:lnTo>
                  <a:lnTo>
                    <a:pt x="13778" y="3830"/>
                  </a:lnTo>
                  <a:lnTo>
                    <a:pt x="13838" y="3716"/>
                  </a:lnTo>
                  <a:lnTo>
                    <a:pt x="13898" y="3601"/>
                  </a:lnTo>
                  <a:lnTo>
                    <a:pt x="13958" y="3478"/>
                  </a:lnTo>
                  <a:lnTo>
                    <a:pt x="14010" y="3364"/>
                  </a:lnTo>
                  <a:lnTo>
                    <a:pt x="14055" y="3249"/>
                  </a:lnTo>
                  <a:lnTo>
                    <a:pt x="14093" y="3126"/>
                  </a:lnTo>
                  <a:lnTo>
                    <a:pt x="14130" y="3003"/>
                  </a:lnTo>
                  <a:lnTo>
                    <a:pt x="14153" y="2888"/>
                  </a:lnTo>
                  <a:lnTo>
                    <a:pt x="14175" y="2765"/>
                  </a:lnTo>
                  <a:lnTo>
                    <a:pt x="14190" y="2642"/>
                  </a:lnTo>
                  <a:lnTo>
                    <a:pt x="14198" y="2518"/>
                  </a:lnTo>
                  <a:lnTo>
                    <a:pt x="14205" y="2395"/>
                  </a:lnTo>
                  <a:lnTo>
                    <a:pt x="14198" y="2272"/>
                  </a:lnTo>
                  <a:lnTo>
                    <a:pt x="14190" y="2149"/>
                  </a:lnTo>
                  <a:lnTo>
                    <a:pt x="14168" y="2025"/>
                  </a:lnTo>
                  <a:lnTo>
                    <a:pt x="14138" y="1902"/>
                  </a:lnTo>
                  <a:lnTo>
                    <a:pt x="14108" y="1779"/>
                  </a:lnTo>
                  <a:lnTo>
                    <a:pt x="14063" y="1656"/>
                  </a:lnTo>
                  <a:lnTo>
                    <a:pt x="14010" y="1524"/>
                  </a:lnTo>
                  <a:lnTo>
                    <a:pt x="13950" y="1400"/>
                  </a:lnTo>
                  <a:lnTo>
                    <a:pt x="13883" y="1277"/>
                  </a:lnTo>
                  <a:lnTo>
                    <a:pt x="13808" y="1154"/>
                  </a:lnTo>
                  <a:lnTo>
                    <a:pt x="13725" y="1031"/>
                  </a:lnTo>
                  <a:lnTo>
                    <a:pt x="13628" y="907"/>
                  </a:lnTo>
                  <a:lnTo>
                    <a:pt x="13530" y="775"/>
                  </a:lnTo>
                  <a:lnTo>
                    <a:pt x="13425" y="661"/>
                  </a:lnTo>
                  <a:lnTo>
                    <a:pt x="13320" y="555"/>
                  </a:lnTo>
                  <a:lnTo>
                    <a:pt x="13215" y="458"/>
                  </a:lnTo>
                  <a:lnTo>
                    <a:pt x="13110" y="370"/>
                  </a:lnTo>
                  <a:lnTo>
                    <a:pt x="12998" y="300"/>
                  </a:lnTo>
                  <a:lnTo>
                    <a:pt x="12893" y="229"/>
                  </a:lnTo>
                  <a:lnTo>
                    <a:pt x="12788" y="168"/>
                  </a:lnTo>
                  <a:lnTo>
                    <a:pt x="12683" y="124"/>
                  </a:lnTo>
                  <a:lnTo>
                    <a:pt x="12578" y="80"/>
                  </a:lnTo>
                  <a:lnTo>
                    <a:pt x="12473" y="45"/>
                  </a:lnTo>
                  <a:lnTo>
                    <a:pt x="12368" y="27"/>
                  </a:lnTo>
                  <a:lnTo>
                    <a:pt x="12263" y="9"/>
                  </a:lnTo>
                  <a:lnTo>
                    <a:pt x="12158" y="1"/>
                  </a:lnTo>
                  <a:close/>
                  <a:moveTo>
                    <a:pt x="50198" y="26712"/>
                  </a:moveTo>
                  <a:lnTo>
                    <a:pt x="50093" y="26721"/>
                  </a:lnTo>
                  <a:lnTo>
                    <a:pt x="49980" y="26730"/>
                  </a:lnTo>
                  <a:lnTo>
                    <a:pt x="49868" y="26756"/>
                  </a:lnTo>
                  <a:lnTo>
                    <a:pt x="49755" y="26791"/>
                  </a:lnTo>
                  <a:lnTo>
                    <a:pt x="49643" y="26835"/>
                  </a:lnTo>
                  <a:lnTo>
                    <a:pt x="49523" y="26888"/>
                  </a:lnTo>
                  <a:lnTo>
                    <a:pt x="49410" y="26959"/>
                  </a:lnTo>
                  <a:lnTo>
                    <a:pt x="49290" y="27029"/>
                  </a:lnTo>
                  <a:lnTo>
                    <a:pt x="49178" y="27117"/>
                  </a:lnTo>
                  <a:lnTo>
                    <a:pt x="49058" y="27214"/>
                  </a:lnTo>
                  <a:lnTo>
                    <a:pt x="48945" y="27328"/>
                  </a:lnTo>
                  <a:lnTo>
                    <a:pt x="48825" y="27443"/>
                  </a:lnTo>
                  <a:lnTo>
                    <a:pt x="48698" y="27584"/>
                  </a:lnTo>
                  <a:lnTo>
                    <a:pt x="48593" y="27716"/>
                  </a:lnTo>
                  <a:lnTo>
                    <a:pt x="48495" y="27857"/>
                  </a:lnTo>
                  <a:lnTo>
                    <a:pt x="48405" y="27989"/>
                  </a:lnTo>
                  <a:lnTo>
                    <a:pt x="48330" y="28121"/>
                  </a:lnTo>
                  <a:lnTo>
                    <a:pt x="48263" y="28262"/>
                  </a:lnTo>
                  <a:lnTo>
                    <a:pt x="48210" y="28394"/>
                  </a:lnTo>
                  <a:lnTo>
                    <a:pt x="48165" y="28526"/>
                  </a:lnTo>
                  <a:lnTo>
                    <a:pt x="48128" y="28658"/>
                  </a:lnTo>
                  <a:lnTo>
                    <a:pt x="48105" y="28781"/>
                  </a:lnTo>
                  <a:lnTo>
                    <a:pt x="48083" y="28913"/>
                  </a:lnTo>
                  <a:lnTo>
                    <a:pt x="48075" y="29045"/>
                  </a:lnTo>
                  <a:lnTo>
                    <a:pt x="48075" y="29169"/>
                  </a:lnTo>
                  <a:lnTo>
                    <a:pt x="48083" y="29301"/>
                  </a:lnTo>
                  <a:lnTo>
                    <a:pt x="48105" y="29424"/>
                  </a:lnTo>
                  <a:lnTo>
                    <a:pt x="48128" y="29556"/>
                  </a:lnTo>
                  <a:lnTo>
                    <a:pt x="48158" y="29679"/>
                  </a:lnTo>
                  <a:lnTo>
                    <a:pt x="48195" y="29802"/>
                  </a:lnTo>
                  <a:lnTo>
                    <a:pt x="48240" y="29926"/>
                  </a:lnTo>
                  <a:lnTo>
                    <a:pt x="48285" y="30049"/>
                  </a:lnTo>
                  <a:lnTo>
                    <a:pt x="48345" y="30172"/>
                  </a:lnTo>
                  <a:lnTo>
                    <a:pt x="48405" y="30287"/>
                  </a:lnTo>
                  <a:lnTo>
                    <a:pt x="48473" y="30410"/>
                  </a:lnTo>
                  <a:lnTo>
                    <a:pt x="48540" y="30524"/>
                  </a:lnTo>
                  <a:lnTo>
                    <a:pt x="48698" y="30762"/>
                  </a:lnTo>
                  <a:lnTo>
                    <a:pt x="48870" y="30991"/>
                  </a:lnTo>
                  <a:lnTo>
                    <a:pt x="49058" y="31220"/>
                  </a:lnTo>
                  <a:lnTo>
                    <a:pt x="49253" y="31440"/>
                  </a:lnTo>
                  <a:lnTo>
                    <a:pt x="49598" y="31810"/>
                  </a:lnTo>
                  <a:lnTo>
                    <a:pt x="49943" y="32180"/>
                  </a:lnTo>
                  <a:lnTo>
                    <a:pt x="50288" y="32558"/>
                  </a:lnTo>
                  <a:lnTo>
                    <a:pt x="50633" y="32928"/>
                  </a:lnTo>
                  <a:lnTo>
                    <a:pt x="50978" y="33298"/>
                  </a:lnTo>
                  <a:lnTo>
                    <a:pt x="51323" y="33667"/>
                  </a:lnTo>
                  <a:lnTo>
                    <a:pt x="51668" y="34037"/>
                  </a:lnTo>
                  <a:lnTo>
                    <a:pt x="52013" y="34398"/>
                  </a:lnTo>
                  <a:lnTo>
                    <a:pt x="52365" y="34768"/>
                  </a:lnTo>
                  <a:lnTo>
                    <a:pt x="52710" y="35138"/>
                  </a:lnTo>
                  <a:lnTo>
                    <a:pt x="53055" y="35507"/>
                  </a:lnTo>
                  <a:lnTo>
                    <a:pt x="53408" y="35868"/>
                  </a:lnTo>
                  <a:lnTo>
                    <a:pt x="53753" y="36238"/>
                  </a:lnTo>
                  <a:lnTo>
                    <a:pt x="54098" y="36608"/>
                  </a:lnTo>
                  <a:lnTo>
                    <a:pt x="54443" y="36978"/>
                  </a:lnTo>
                  <a:lnTo>
                    <a:pt x="54795" y="37348"/>
                  </a:lnTo>
                  <a:lnTo>
                    <a:pt x="54690" y="37568"/>
                  </a:lnTo>
                  <a:lnTo>
                    <a:pt x="54585" y="37788"/>
                  </a:lnTo>
                  <a:lnTo>
                    <a:pt x="54480" y="38008"/>
                  </a:lnTo>
                  <a:lnTo>
                    <a:pt x="54383" y="38228"/>
                  </a:lnTo>
                  <a:lnTo>
                    <a:pt x="3038" y="38228"/>
                  </a:lnTo>
                  <a:lnTo>
                    <a:pt x="2745" y="38237"/>
                  </a:lnTo>
                  <a:lnTo>
                    <a:pt x="2453" y="38254"/>
                  </a:lnTo>
                  <a:lnTo>
                    <a:pt x="2168" y="38281"/>
                  </a:lnTo>
                  <a:lnTo>
                    <a:pt x="2025" y="38298"/>
                  </a:lnTo>
                  <a:lnTo>
                    <a:pt x="1883" y="38325"/>
                  </a:lnTo>
                  <a:lnTo>
                    <a:pt x="1748" y="38351"/>
                  </a:lnTo>
                  <a:lnTo>
                    <a:pt x="1613" y="38386"/>
                  </a:lnTo>
                  <a:lnTo>
                    <a:pt x="1485" y="38422"/>
                  </a:lnTo>
                  <a:lnTo>
                    <a:pt x="1358" y="38466"/>
                  </a:lnTo>
                  <a:lnTo>
                    <a:pt x="1230" y="38518"/>
                  </a:lnTo>
                  <a:lnTo>
                    <a:pt x="1118" y="38571"/>
                  </a:lnTo>
                  <a:lnTo>
                    <a:pt x="998" y="38642"/>
                  </a:lnTo>
                  <a:lnTo>
                    <a:pt x="893" y="38712"/>
                  </a:lnTo>
                  <a:lnTo>
                    <a:pt x="788" y="38791"/>
                  </a:lnTo>
                  <a:lnTo>
                    <a:pt x="690" y="38879"/>
                  </a:lnTo>
                  <a:lnTo>
                    <a:pt x="593" y="38968"/>
                  </a:lnTo>
                  <a:lnTo>
                    <a:pt x="510" y="39073"/>
                  </a:lnTo>
                  <a:lnTo>
                    <a:pt x="428" y="39188"/>
                  </a:lnTo>
                  <a:lnTo>
                    <a:pt x="360" y="39311"/>
                  </a:lnTo>
                  <a:lnTo>
                    <a:pt x="293" y="39452"/>
                  </a:lnTo>
                  <a:lnTo>
                    <a:pt x="233" y="39593"/>
                  </a:lnTo>
                  <a:lnTo>
                    <a:pt x="180" y="39751"/>
                  </a:lnTo>
                  <a:lnTo>
                    <a:pt x="143" y="39918"/>
                  </a:lnTo>
                  <a:lnTo>
                    <a:pt x="105" y="40094"/>
                  </a:lnTo>
                  <a:lnTo>
                    <a:pt x="83" y="40288"/>
                  </a:lnTo>
                  <a:lnTo>
                    <a:pt x="68" y="40491"/>
                  </a:lnTo>
                  <a:lnTo>
                    <a:pt x="60" y="40702"/>
                  </a:lnTo>
                  <a:lnTo>
                    <a:pt x="68" y="40922"/>
                  </a:lnTo>
                  <a:lnTo>
                    <a:pt x="75" y="41125"/>
                  </a:lnTo>
                  <a:lnTo>
                    <a:pt x="105" y="41318"/>
                  </a:lnTo>
                  <a:lnTo>
                    <a:pt x="135" y="41494"/>
                  </a:lnTo>
                  <a:lnTo>
                    <a:pt x="173" y="41670"/>
                  </a:lnTo>
                  <a:lnTo>
                    <a:pt x="225" y="41820"/>
                  </a:lnTo>
                  <a:lnTo>
                    <a:pt x="278" y="41970"/>
                  </a:lnTo>
                  <a:lnTo>
                    <a:pt x="345" y="42102"/>
                  </a:lnTo>
                  <a:lnTo>
                    <a:pt x="420" y="42234"/>
                  </a:lnTo>
                  <a:lnTo>
                    <a:pt x="495" y="42348"/>
                  </a:lnTo>
                  <a:lnTo>
                    <a:pt x="578" y="42454"/>
                  </a:lnTo>
                  <a:lnTo>
                    <a:pt x="675" y="42551"/>
                  </a:lnTo>
                  <a:lnTo>
                    <a:pt x="773" y="42639"/>
                  </a:lnTo>
                  <a:lnTo>
                    <a:pt x="878" y="42718"/>
                  </a:lnTo>
                  <a:lnTo>
                    <a:pt x="983" y="42788"/>
                  </a:lnTo>
                  <a:lnTo>
                    <a:pt x="1095" y="42859"/>
                  </a:lnTo>
                  <a:lnTo>
                    <a:pt x="1215" y="42912"/>
                  </a:lnTo>
                  <a:lnTo>
                    <a:pt x="1335" y="42965"/>
                  </a:lnTo>
                  <a:lnTo>
                    <a:pt x="1463" y="43009"/>
                  </a:lnTo>
                  <a:lnTo>
                    <a:pt x="1590" y="43053"/>
                  </a:lnTo>
                  <a:lnTo>
                    <a:pt x="1725" y="43088"/>
                  </a:lnTo>
                  <a:lnTo>
                    <a:pt x="1860" y="43114"/>
                  </a:lnTo>
                  <a:lnTo>
                    <a:pt x="2003" y="43141"/>
                  </a:lnTo>
                  <a:lnTo>
                    <a:pt x="2145" y="43158"/>
                  </a:lnTo>
                  <a:lnTo>
                    <a:pt x="2430" y="43185"/>
                  </a:lnTo>
                  <a:lnTo>
                    <a:pt x="2723" y="43202"/>
                  </a:lnTo>
                  <a:lnTo>
                    <a:pt x="54300" y="43202"/>
                  </a:lnTo>
                  <a:lnTo>
                    <a:pt x="54368" y="43396"/>
                  </a:lnTo>
                  <a:lnTo>
                    <a:pt x="54435" y="43581"/>
                  </a:lnTo>
                  <a:lnTo>
                    <a:pt x="54503" y="43766"/>
                  </a:lnTo>
                  <a:lnTo>
                    <a:pt x="54570" y="43959"/>
                  </a:lnTo>
                  <a:lnTo>
                    <a:pt x="54240" y="44338"/>
                  </a:lnTo>
                  <a:lnTo>
                    <a:pt x="53903" y="44717"/>
                  </a:lnTo>
                  <a:lnTo>
                    <a:pt x="53573" y="45095"/>
                  </a:lnTo>
                  <a:lnTo>
                    <a:pt x="53235" y="45474"/>
                  </a:lnTo>
                  <a:lnTo>
                    <a:pt x="52898" y="45852"/>
                  </a:lnTo>
                  <a:lnTo>
                    <a:pt x="52560" y="46231"/>
                  </a:lnTo>
                  <a:lnTo>
                    <a:pt x="52230" y="46609"/>
                  </a:lnTo>
                  <a:lnTo>
                    <a:pt x="51893" y="46988"/>
                  </a:lnTo>
                  <a:lnTo>
                    <a:pt x="51555" y="47367"/>
                  </a:lnTo>
                  <a:lnTo>
                    <a:pt x="51225" y="47745"/>
                  </a:lnTo>
                  <a:lnTo>
                    <a:pt x="50888" y="48124"/>
                  </a:lnTo>
                  <a:lnTo>
                    <a:pt x="50558" y="48502"/>
                  </a:lnTo>
                  <a:lnTo>
                    <a:pt x="50220" y="48890"/>
                  </a:lnTo>
                  <a:lnTo>
                    <a:pt x="49883" y="49268"/>
                  </a:lnTo>
                  <a:lnTo>
                    <a:pt x="49553" y="49647"/>
                  </a:lnTo>
                  <a:lnTo>
                    <a:pt x="49215" y="50025"/>
                  </a:lnTo>
                  <a:lnTo>
                    <a:pt x="49028" y="50254"/>
                  </a:lnTo>
                  <a:lnTo>
                    <a:pt x="48848" y="50483"/>
                  </a:lnTo>
                  <a:lnTo>
                    <a:pt x="48675" y="50712"/>
                  </a:lnTo>
                  <a:lnTo>
                    <a:pt x="48518" y="50941"/>
                  </a:lnTo>
                  <a:lnTo>
                    <a:pt x="48450" y="51064"/>
                  </a:lnTo>
                  <a:lnTo>
                    <a:pt x="48383" y="51179"/>
                  </a:lnTo>
                  <a:lnTo>
                    <a:pt x="48323" y="51302"/>
                  </a:lnTo>
                  <a:lnTo>
                    <a:pt x="48263" y="51425"/>
                  </a:lnTo>
                  <a:lnTo>
                    <a:pt x="48218" y="51540"/>
                  </a:lnTo>
                  <a:lnTo>
                    <a:pt x="48173" y="51663"/>
                  </a:lnTo>
                  <a:lnTo>
                    <a:pt x="48135" y="51786"/>
                  </a:lnTo>
                  <a:lnTo>
                    <a:pt x="48105" y="51910"/>
                  </a:lnTo>
                  <a:lnTo>
                    <a:pt x="48083" y="52042"/>
                  </a:lnTo>
                  <a:lnTo>
                    <a:pt x="48060" y="52165"/>
                  </a:lnTo>
                  <a:lnTo>
                    <a:pt x="48053" y="52288"/>
                  </a:lnTo>
                  <a:lnTo>
                    <a:pt x="48053" y="52420"/>
                  </a:lnTo>
                  <a:lnTo>
                    <a:pt x="48060" y="52543"/>
                  </a:lnTo>
                  <a:lnTo>
                    <a:pt x="48075" y="52676"/>
                  </a:lnTo>
                  <a:lnTo>
                    <a:pt x="48105" y="52808"/>
                  </a:lnTo>
                  <a:lnTo>
                    <a:pt x="48135" y="52940"/>
                  </a:lnTo>
                  <a:lnTo>
                    <a:pt x="48180" y="53072"/>
                  </a:lnTo>
                  <a:lnTo>
                    <a:pt x="48240" y="53204"/>
                  </a:lnTo>
                  <a:lnTo>
                    <a:pt x="48300" y="53336"/>
                  </a:lnTo>
                  <a:lnTo>
                    <a:pt x="48375" y="53468"/>
                  </a:lnTo>
                  <a:lnTo>
                    <a:pt x="48465" y="53609"/>
                  </a:lnTo>
                  <a:lnTo>
                    <a:pt x="48563" y="53741"/>
                  </a:lnTo>
                  <a:lnTo>
                    <a:pt x="48675" y="53882"/>
                  </a:lnTo>
                  <a:lnTo>
                    <a:pt x="48795" y="54023"/>
                  </a:lnTo>
                  <a:lnTo>
                    <a:pt x="48915" y="54146"/>
                  </a:lnTo>
                  <a:lnTo>
                    <a:pt x="49035" y="54260"/>
                  </a:lnTo>
                  <a:lnTo>
                    <a:pt x="49155" y="54357"/>
                  </a:lnTo>
                  <a:lnTo>
                    <a:pt x="49275" y="54454"/>
                  </a:lnTo>
                  <a:lnTo>
                    <a:pt x="49388" y="54533"/>
                  </a:lnTo>
                  <a:lnTo>
                    <a:pt x="49508" y="54595"/>
                  </a:lnTo>
                  <a:lnTo>
                    <a:pt x="49620" y="54648"/>
                  </a:lnTo>
                  <a:lnTo>
                    <a:pt x="49740" y="54700"/>
                  </a:lnTo>
                  <a:lnTo>
                    <a:pt x="49853" y="54736"/>
                  </a:lnTo>
                  <a:lnTo>
                    <a:pt x="49965" y="54753"/>
                  </a:lnTo>
                  <a:lnTo>
                    <a:pt x="50078" y="54771"/>
                  </a:lnTo>
                  <a:lnTo>
                    <a:pt x="50190" y="54780"/>
                  </a:lnTo>
                  <a:lnTo>
                    <a:pt x="50295" y="54771"/>
                  </a:lnTo>
                  <a:lnTo>
                    <a:pt x="50408" y="54762"/>
                  </a:lnTo>
                  <a:lnTo>
                    <a:pt x="50513" y="54744"/>
                  </a:lnTo>
                  <a:lnTo>
                    <a:pt x="50625" y="54718"/>
                  </a:lnTo>
                  <a:lnTo>
                    <a:pt x="50730" y="54683"/>
                  </a:lnTo>
                  <a:lnTo>
                    <a:pt x="50835" y="54639"/>
                  </a:lnTo>
                  <a:lnTo>
                    <a:pt x="50948" y="54586"/>
                  </a:lnTo>
                  <a:lnTo>
                    <a:pt x="51053" y="54524"/>
                  </a:lnTo>
                  <a:lnTo>
                    <a:pt x="51150" y="54463"/>
                  </a:lnTo>
                  <a:lnTo>
                    <a:pt x="51255" y="54392"/>
                  </a:lnTo>
                  <a:lnTo>
                    <a:pt x="51360" y="54322"/>
                  </a:lnTo>
                  <a:lnTo>
                    <a:pt x="51465" y="54234"/>
                  </a:lnTo>
                  <a:lnTo>
                    <a:pt x="51668" y="54058"/>
                  </a:lnTo>
                  <a:lnTo>
                    <a:pt x="51863" y="53864"/>
                  </a:lnTo>
                  <a:lnTo>
                    <a:pt x="52065" y="53653"/>
                  </a:lnTo>
                  <a:lnTo>
                    <a:pt x="52260" y="53433"/>
                  </a:lnTo>
                  <a:lnTo>
                    <a:pt x="52808" y="52781"/>
                  </a:lnTo>
                  <a:lnTo>
                    <a:pt x="53363" y="52130"/>
                  </a:lnTo>
                  <a:lnTo>
                    <a:pt x="53910" y="51487"/>
                  </a:lnTo>
                  <a:lnTo>
                    <a:pt x="54458" y="50835"/>
                  </a:lnTo>
                  <a:lnTo>
                    <a:pt x="55013" y="50184"/>
                  </a:lnTo>
                  <a:lnTo>
                    <a:pt x="55560" y="49532"/>
                  </a:lnTo>
                  <a:lnTo>
                    <a:pt x="56108" y="48890"/>
                  </a:lnTo>
                  <a:lnTo>
                    <a:pt x="56663" y="48238"/>
                  </a:lnTo>
                  <a:lnTo>
                    <a:pt x="57218" y="47587"/>
                  </a:lnTo>
                  <a:lnTo>
                    <a:pt x="57765" y="46944"/>
                  </a:lnTo>
                  <a:lnTo>
                    <a:pt x="58320" y="46293"/>
                  </a:lnTo>
                  <a:lnTo>
                    <a:pt x="58875" y="45650"/>
                  </a:lnTo>
                  <a:lnTo>
                    <a:pt x="59430" y="45007"/>
                  </a:lnTo>
                  <a:lnTo>
                    <a:pt x="59985" y="44364"/>
                  </a:lnTo>
                  <a:lnTo>
                    <a:pt x="60540" y="43722"/>
                  </a:lnTo>
                  <a:lnTo>
                    <a:pt x="61103" y="43079"/>
                  </a:lnTo>
                  <a:lnTo>
                    <a:pt x="61230" y="42929"/>
                  </a:lnTo>
                  <a:lnTo>
                    <a:pt x="61350" y="42780"/>
                  </a:lnTo>
                  <a:lnTo>
                    <a:pt x="61463" y="42630"/>
                  </a:lnTo>
                  <a:lnTo>
                    <a:pt x="61568" y="42480"/>
                  </a:lnTo>
                  <a:lnTo>
                    <a:pt x="61665" y="42331"/>
                  </a:lnTo>
                  <a:lnTo>
                    <a:pt x="61748" y="42190"/>
                  </a:lnTo>
                  <a:lnTo>
                    <a:pt x="61830" y="42040"/>
                  </a:lnTo>
                  <a:lnTo>
                    <a:pt x="61905" y="41899"/>
                  </a:lnTo>
                  <a:lnTo>
                    <a:pt x="61965" y="41750"/>
                  </a:lnTo>
                  <a:lnTo>
                    <a:pt x="62025" y="41609"/>
                  </a:lnTo>
                  <a:lnTo>
                    <a:pt x="62070" y="41468"/>
                  </a:lnTo>
                  <a:lnTo>
                    <a:pt x="62108" y="41327"/>
                  </a:lnTo>
                  <a:lnTo>
                    <a:pt x="62138" y="41177"/>
                  </a:lnTo>
                  <a:lnTo>
                    <a:pt x="62160" y="41036"/>
                  </a:lnTo>
                  <a:lnTo>
                    <a:pt x="62175" y="40896"/>
                  </a:lnTo>
                  <a:lnTo>
                    <a:pt x="62183" y="40755"/>
                  </a:lnTo>
                  <a:lnTo>
                    <a:pt x="62183" y="40614"/>
                  </a:lnTo>
                  <a:lnTo>
                    <a:pt x="62168" y="40473"/>
                  </a:lnTo>
                  <a:lnTo>
                    <a:pt x="62153" y="40323"/>
                  </a:lnTo>
                  <a:lnTo>
                    <a:pt x="62123" y="40182"/>
                  </a:lnTo>
                  <a:lnTo>
                    <a:pt x="62085" y="40042"/>
                  </a:lnTo>
                  <a:lnTo>
                    <a:pt x="62048" y="39892"/>
                  </a:lnTo>
                  <a:lnTo>
                    <a:pt x="61988" y="39751"/>
                  </a:lnTo>
                  <a:lnTo>
                    <a:pt x="61928" y="39601"/>
                  </a:lnTo>
                  <a:lnTo>
                    <a:pt x="61860" y="39461"/>
                  </a:lnTo>
                  <a:lnTo>
                    <a:pt x="61778" y="39311"/>
                  </a:lnTo>
                  <a:lnTo>
                    <a:pt x="61695" y="39161"/>
                  </a:lnTo>
                  <a:lnTo>
                    <a:pt x="61598" y="39012"/>
                  </a:lnTo>
                  <a:lnTo>
                    <a:pt x="61493" y="38862"/>
                  </a:lnTo>
                  <a:lnTo>
                    <a:pt x="61380" y="38712"/>
                  </a:lnTo>
                  <a:lnTo>
                    <a:pt x="61253" y="38563"/>
                  </a:lnTo>
                  <a:lnTo>
                    <a:pt x="61125" y="38404"/>
                  </a:lnTo>
                  <a:lnTo>
                    <a:pt x="60563" y="37770"/>
                  </a:lnTo>
                  <a:lnTo>
                    <a:pt x="60008" y="37127"/>
                  </a:lnTo>
                  <a:lnTo>
                    <a:pt x="59453" y="36485"/>
                  </a:lnTo>
                  <a:lnTo>
                    <a:pt x="58898" y="35842"/>
                  </a:lnTo>
                  <a:lnTo>
                    <a:pt x="58343" y="35199"/>
                  </a:lnTo>
                  <a:lnTo>
                    <a:pt x="57788" y="34548"/>
                  </a:lnTo>
                  <a:lnTo>
                    <a:pt x="57233" y="33905"/>
                  </a:lnTo>
                  <a:lnTo>
                    <a:pt x="56685" y="33254"/>
                  </a:lnTo>
                  <a:lnTo>
                    <a:pt x="56130" y="32602"/>
                  </a:lnTo>
                  <a:lnTo>
                    <a:pt x="55583" y="31959"/>
                  </a:lnTo>
                  <a:lnTo>
                    <a:pt x="55028" y="31308"/>
                  </a:lnTo>
                  <a:lnTo>
                    <a:pt x="54480" y="30656"/>
                  </a:lnTo>
                  <a:lnTo>
                    <a:pt x="53933" y="30005"/>
                  </a:lnTo>
                  <a:lnTo>
                    <a:pt x="53385" y="29353"/>
                  </a:lnTo>
                  <a:lnTo>
                    <a:pt x="52830" y="28702"/>
                  </a:lnTo>
                  <a:lnTo>
                    <a:pt x="52283" y="28050"/>
                  </a:lnTo>
                  <a:lnTo>
                    <a:pt x="52088" y="27822"/>
                  </a:lnTo>
                  <a:lnTo>
                    <a:pt x="51885" y="27610"/>
                  </a:lnTo>
                  <a:lnTo>
                    <a:pt x="51683" y="27417"/>
                  </a:lnTo>
                  <a:lnTo>
                    <a:pt x="51480" y="27240"/>
                  </a:lnTo>
                  <a:lnTo>
                    <a:pt x="51375" y="27161"/>
                  </a:lnTo>
                  <a:lnTo>
                    <a:pt x="51270" y="27082"/>
                  </a:lnTo>
                  <a:lnTo>
                    <a:pt x="51165" y="27020"/>
                  </a:lnTo>
                  <a:lnTo>
                    <a:pt x="51060" y="26950"/>
                  </a:lnTo>
                  <a:lnTo>
                    <a:pt x="50955" y="26897"/>
                  </a:lnTo>
                  <a:lnTo>
                    <a:pt x="50850" y="26853"/>
                  </a:lnTo>
                  <a:lnTo>
                    <a:pt x="50745" y="26809"/>
                  </a:lnTo>
                  <a:lnTo>
                    <a:pt x="50640" y="26774"/>
                  </a:lnTo>
                  <a:lnTo>
                    <a:pt x="50528" y="26747"/>
                  </a:lnTo>
                  <a:lnTo>
                    <a:pt x="50423" y="26721"/>
                  </a:lnTo>
                  <a:lnTo>
                    <a:pt x="50310" y="267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728250" y="584800"/>
              <a:ext cx="1552875" cy="705225"/>
            </a:xfrm>
            <a:custGeom>
              <a:rect b="b" l="l" r="r" t="t"/>
              <a:pathLst>
                <a:path extrusionOk="0" h="28209" w="62115">
                  <a:moveTo>
                    <a:pt x="7673" y="17512"/>
                  </a:moveTo>
                  <a:lnTo>
                    <a:pt x="8010" y="17890"/>
                  </a:lnTo>
                  <a:lnTo>
                    <a:pt x="8355" y="18278"/>
                  </a:lnTo>
                  <a:lnTo>
                    <a:pt x="8693" y="18656"/>
                  </a:lnTo>
                  <a:lnTo>
                    <a:pt x="9038" y="19035"/>
                  </a:lnTo>
                  <a:lnTo>
                    <a:pt x="9375" y="19414"/>
                  </a:lnTo>
                  <a:lnTo>
                    <a:pt x="9720" y="19801"/>
                  </a:lnTo>
                  <a:lnTo>
                    <a:pt x="10058" y="20180"/>
                  </a:lnTo>
                  <a:lnTo>
                    <a:pt x="10403" y="20558"/>
                  </a:lnTo>
                  <a:lnTo>
                    <a:pt x="10740" y="20937"/>
                  </a:lnTo>
                  <a:lnTo>
                    <a:pt x="11078" y="21324"/>
                  </a:lnTo>
                  <a:lnTo>
                    <a:pt x="11423" y="21703"/>
                  </a:lnTo>
                  <a:lnTo>
                    <a:pt x="11760" y="22081"/>
                  </a:lnTo>
                  <a:lnTo>
                    <a:pt x="12105" y="22469"/>
                  </a:lnTo>
                  <a:lnTo>
                    <a:pt x="12443" y="22847"/>
                  </a:lnTo>
                  <a:lnTo>
                    <a:pt x="12780" y="23235"/>
                  </a:lnTo>
                  <a:lnTo>
                    <a:pt x="13118" y="23613"/>
                  </a:lnTo>
                  <a:lnTo>
                    <a:pt x="13305" y="23833"/>
                  </a:lnTo>
                  <a:lnTo>
                    <a:pt x="13478" y="24045"/>
                  </a:lnTo>
                  <a:lnTo>
                    <a:pt x="13635" y="24273"/>
                  </a:lnTo>
                  <a:lnTo>
                    <a:pt x="13770" y="24494"/>
                  </a:lnTo>
                  <a:lnTo>
                    <a:pt x="13838" y="24608"/>
                  </a:lnTo>
                  <a:lnTo>
                    <a:pt x="13898" y="24722"/>
                  </a:lnTo>
                  <a:lnTo>
                    <a:pt x="13950" y="24837"/>
                  </a:lnTo>
                  <a:lnTo>
                    <a:pt x="13995" y="24951"/>
                  </a:lnTo>
                  <a:lnTo>
                    <a:pt x="14040" y="25066"/>
                  </a:lnTo>
                  <a:lnTo>
                    <a:pt x="14078" y="25180"/>
                  </a:lnTo>
                  <a:lnTo>
                    <a:pt x="14108" y="25304"/>
                  </a:lnTo>
                  <a:lnTo>
                    <a:pt x="14138" y="25418"/>
                  </a:lnTo>
                  <a:lnTo>
                    <a:pt x="14153" y="25541"/>
                  </a:lnTo>
                  <a:lnTo>
                    <a:pt x="14168" y="25656"/>
                  </a:lnTo>
                  <a:lnTo>
                    <a:pt x="14168" y="25779"/>
                  </a:lnTo>
                  <a:lnTo>
                    <a:pt x="14168" y="25902"/>
                  </a:lnTo>
                  <a:lnTo>
                    <a:pt x="14160" y="26025"/>
                  </a:lnTo>
                  <a:lnTo>
                    <a:pt x="14138" y="26149"/>
                  </a:lnTo>
                  <a:lnTo>
                    <a:pt x="14115" y="26272"/>
                  </a:lnTo>
                  <a:lnTo>
                    <a:pt x="14078" y="26395"/>
                  </a:lnTo>
                  <a:lnTo>
                    <a:pt x="14040" y="26518"/>
                  </a:lnTo>
                  <a:lnTo>
                    <a:pt x="13988" y="26642"/>
                  </a:lnTo>
                  <a:lnTo>
                    <a:pt x="13928" y="26765"/>
                  </a:lnTo>
                  <a:lnTo>
                    <a:pt x="13853" y="26897"/>
                  </a:lnTo>
                  <a:lnTo>
                    <a:pt x="13778" y="27020"/>
                  </a:lnTo>
                  <a:lnTo>
                    <a:pt x="13688" y="27152"/>
                  </a:lnTo>
                  <a:lnTo>
                    <a:pt x="13590" y="27276"/>
                  </a:lnTo>
                  <a:lnTo>
                    <a:pt x="13478" y="27408"/>
                  </a:lnTo>
                  <a:lnTo>
                    <a:pt x="13373" y="27522"/>
                  </a:lnTo>
                  <a:lnTo>
                    <a:pt x="13268" y="27637"/>
                  </a:lnTo>
                  <a:lnTo>
                    <a:pt x="13155" y="27733"/>
                  </a:lnTo>
                  <a:lnTo>
                    <a:pt x="13050" y="27822"/>
                  </a:lnTo>
                  <a:lnTo>
                    <a:pt x="12945" y="27901"/>
                  </a:lnTo>
                  <a:lnTo>
                    <a:pt x="12840" y="27971"/>
                  </a:lnTo>
                  <a:lnTo>
                    <a:pt x="12728" y="28024"/>
                  </a:lnTo>
                  <a:lnTo>
                    <a:pt x="12623" y="28077"/>
                  </a:lnTo>
                  <a:lnTo>
                    <a:pt x="12518" y="28121"/>
                  </a:lnTo>
                  <a:lnTo>
                    <a:pt x="12413" y="28156"/>
                  </a:lnTo>
                  <a:lnTo>
                    <a:pt x="12308" y="28182"/>
                  </a:lnTo>
                  <a:lnTo>
                    <a:pt x="12203" y="28200"/>
                  </a:lnTo>
                  <a:lnTo>
                    <a:pt x="12098" y="28209"/>
                  </a:lnTo>
                  <a:lnTo>
                    <a:pt x="11993" y="28209"/>
                  </a:lnTo>
                  <a:lnTo>
                    <a:pt x="11888" y="28200"/>
                  </a:lnTo>
                  <a:lnTo>
                    <a:pt x="11790" y="28191"/>
                  </a:lnTo>
                  <a:lnTo>
                    <a:pt x="11685" y="28165"/>
                  </a:lnTo>
                  <a:lnTo>
                    <a:pt x="11580" y="28138"/>
                  </a:lnTo>
                  <a:lnTo>
                    <a:pt x="11475" y="28103"/>
                  </a:lnTo>
                  <a:lnTo>
                    <a:pt x="11378" y="28059"/>
                  </a:lnTo>
                  <a:lnTo>
                    <a:pt x="11273" y="28015"/>
                  </a:lnTo>
                  <a:lnTo>
                    <a:pt x="11175" y="27962"/>
                  </a:lnTo>
                  <a:lnTo>
                    <a:pt x="11070" y="27901"/>
                  </a:lnTo>
                  <a:lnTo>
                    <a:pt x="10973" y="27830"/>
                  </a:lnTo>
                  <a:lnTo>
                    <a:pt x="10875" y="27760"/>
                  </a:lnTo>
                  <a:lnTo>
                    <a:pt x="10770" y="27681"/>
                  </a:lnTo>
                  <a:lnTo>
                    <a:pt x="10673" y="27593"/>
                  </a:lnTo>
                  <a:lnTo>
                    <a:pt x="10575" y="27505"/>
                  </a:lnTo>
                  <a:lnTo>
                    <a:pt x="10380" y="27311"/>
                  </a:lnTo>
                  <a:lnTo>
                    <a:pt x="10193" y="27091"/>
                  </a:lnTo>
                  <a:lnTo>
                    <a:pt x="9608" y="26413"/>
                  </a:lnTo>
                  <a:lnTo>
                    <a:pt x="9023" y="25726"/>
                  </a:lnTo>
                  <a:lnTo>
                    <a:pt x="8438" y="25039"/>
                  </a:lnTo>
                  <a:lnTo>
                    <a:pt x="7853" y="24353"/>
                  </a:lnTo>
                  <a:lnTo>
                    <a:pt x="7275" y="23666"/>
                  </a:lnTo>
                  <a:lnTo>
                    <a:pt x="6690" y="22988"/>
                  </a:lnTo>
                  <a:lnTo>
                    <a:pt x="6105" y="22301"/>
                  </a:lnTo>
                  <a:lnTo>
                    <a:pt x="5520" y="21615"/>
                  </a:lnTo>
                  <a:lnTo>
                    <a:pt x="4943" y="20928"/>
                  </a:lnTo>
                  <a:lnTo>
                    <a:pt x="4358" y="20250"/>
                  </a:lnTo>
                  <a:lnTo>
                    <a:pt x="3773" y="19563"/>
                  </a:lnTo>
                  <a:lnTo>
                    <a:pt x="3188" y="18877"/>
                  </a:lnTo>
                  <a:lnTo>
                    <a:pt x="2610" y="18190"/>
                  </a:lnTo>
                  <a:lnTo>
                    <a:pt x="2025" y="17512"/>
                  </a:lnTo>
                  <a:lnTo>
                    <a:pt x="1440" y="16825"/>
                  </a:lnTo>
                  <a:lnTo>
                    <a:pt x="855" y="16138"/>
                  </a:lnTo>
                  <a:lnTo>
                    <a:pt x="750" y="16015"/>
                  </a:lnTo>
                  <a:lnTo>
                    <a:pt x="645" y="15883"/>
                  </a:lnTo>
                  <a:lnTo>
                    <a:pt x="555" y="15751"/>
                  </a:lnTo>
                  <a:lnTo>
                    <a:pt x="473" y="15628"/>
                  </a:lnTo>
                  <a:lnTo>
                    <a:pt x="390" y="15496"/>
                  </a:lnTo>
                  <a:lnTo>
                    <a:pt x="323" y="15372"/>
                  </a:lnTo>
                  <a:lnTo>
                    <a:pt x="255" y="15240"/>
                  </a:lnTo>
                  <a:lnTo>
                    <a:pt x="203" y="15117"/>
                  </a:lnTo>
                  <a:lnTo>
                    <a:pt x="150" y="14994"/>
                  </a:lnTo>
                  <a:lnTo>
                    <a:pt x="105" y="14862"/>
                  </a:lnTo>
                  <a:lnTo>
                    <a:pt x="75" y="14739"/>
                  </a:lnTo>
                  <a:lnTo>
                    <a:pt x="45" y="14615"/>
                  </a:lnTo>
                  <a:lnTo>
                    <a:pt x="23" y="14483"/>
                  </a:lnTo>
                  <a:lnTo>
                    <a:pt x="8" y="14360"/>
                  </a:lnTo>
                  <a:lnTo>
                    <a:pt x="0" y="14237"/>
                  </a:lnTo>
                  <a:lnTo>
                    <a:pt x="0" y="14105"/>
                  </a:lnTo>
                  <a:lnTo>
                    <a:pt x="8" y="13981"/>
                  </a:lnTo>
                  <a:lnTo>
                    <a:pt x="15" y="13858"/>
                  </a:lnTo>
                  <a:lnTo>
                    <a:pt x="38" y="13735"/>
                  </a:lnTo>
                  <a:lnTo>
                    <a:pt x="60" y="13603"/>
                  </a:lnTo>
                  <a:lnTo>
                    <a:pt x="98" y="13480"/>
                  </a:lnTo>
                  <a:lnTo>
                    <a:pt x="135" y="13356"/>
                  </a:lnTo>
                  <a:lnTo>
                    <a:pt x="180" y="13233"/>
                  </a:lnTo>
                  <a:lnTo>
                    <a:pt x="233" y="13101"/>
                  </a:lnTo>
                  <a:lnTo>
                    <a:pt x="293" y="12978"/>
                  </a:lnTo>
                  <a:lnTo>
                    <a:pt x="360" y="12855"/>
                  </a:lnTo>
                  <a:lnTo>
                    <a:pt x="435" y="12722"/>
                  </a:lnTo>
                  <a:lnTo>
                    <a:pt x="518" y="12599"/>
                  </a:lnTo>
                  <a:lnTo>
                    <a:pt x="600" y="12476"/>
                  </a:lnTo>
                  <a:lnTo>
                    <a:pt x="698" y="12344"/>
                  </a:lnTo>
                  <a:lnTo>
                    <a:pt x="795" y="12221"/>
                  </a:lnTo>
                  <a:lnTo>
                    <a:pt x="900" y="12089"/>
                  </a:lnTo>
                  <a:lnTo>
                    <a:pt x="1485" y="11411"/>
                  </a:lnTo>
                  <a:lnTo>
                    <a:pt x="2070" y="10724"/>
                  </a:lnTo>
                  <a:lnTo>
                    <a:pt x="2655" y="10046"/>
                  </a:lnTo>
                  <a:lnTo>
                    <a:pt x="3240" y="9359"/>
                  </a:lnTo>
                  <a:lnTo>
                    <a:pt x="3825" y="8673"/>
                  </a:lnTo>
                  <a:lnTo>
                    <a:pt x="4410" y="7995"/>
                  </a:lnTo>
                  <a:lnTo>
                    <a:pt x="4988" y="7308"/>
                  </a:lnTo>
                  <a:lnTo>
                    <a:pt x="5573" y="6621"/>
                  </a:lnTo>
                  <a:lnTo>
                    <a:pt x="6158" y="5934"/>
                  </a:lnTo>
                  <a:lnTo>
                    <a:pt x="6735" y="5248"/>
                  </a:lnTo>
                  <a:lnTo>
                    <a:pt x="7320" y="4570"/>
                  </a:lnTo>
                  <a:lnTo>
                    <a:pt x="7905" y="3883"/>
                  </a:lnTo>
                  <a:lnTo>
                    <a:pt x="8490" y="3196"/>
                  </a:lnTo>
                  <a:lnTo>
                    <a:pt x="9068" y="2510"/>
                  </a:lnTo>
                  <a:lnTo>
                    <a:pt x="9653" y="1823"/>
                  </a:lnTo>
                  <a:lnTo>
                    <a:pt x="10238" y="1136"/>
                  </a:lnTo>
                  <a:lnTo>
                    <a:pt x="10425" y="925"/>
                  </a:lnTo>
                  <a:lnTo>
                    <a:pt x="10620" y="722"/>
                  </a:lnTo>
                  <a:lnTo>
                    <a:pt x="10725" y="634"/>
                  </a:lnTo>
                  <a:lnTo>
                    <a:pt x="10823" y="546"/>
                  </a:lnTo>
                  <a:lnTo>
                    <a:pt x="10920" y="467"/>
                  </a:lnTo>
                  <a:lnTo>
                    <a:pt x="11025" y="397"/>
                  </a:lnTo>
                  <a:lnTo>
                    <a:pt x="11123" y="326"/>
                  </a:lnTo>
                  <a:lnTo>
                    <a:pt x="11228" y="265"/>
                  </a:lnTo>
                  <a:lnTo>
                    <a:pt x="11325" y="203"/>
                  </a:lnTo>
                  <a:lnTo>
                    <a:pt x="11430" y="159"/>
                  </a:lnTo>
                  <a:lnTo>
                    <a:pt x="11535" y="115"/>
                  </a:lnTo>
                  <a:lnTo>
                    <a:pt x="11633" y="71"/>
                  </a:lnTo>
                  <a:lnTo>
                    <a:pt x="11738" y="45"/>
                  </a:lnTo>
                  <a:lnTo>
                    <a:pt x="11843" y="18"/>
                  </a:lnTo>
                  <a:lnTo>
                    <a:pt x="11948" y="9"/>
                  </a:lnTo>
                  <a:lnTo>
                    <a:pt x="12053" y="1"/>
                  </a:lnTo>
                  <a:lnTo>
                    <a:pt x="12158" y="1"/>
                  </a:lnTo>
                  <a:lnTo>
                    <a:pt x="12263" y="9"/>
                  </a:lnTo>
                  <a:lnTo>
                    <a:pt x="12368" y="27"/>
                  </a:lnTo>
                  <a:lnTo>
                    <a:pt x="12473" y="45"/>
                  </a:lnTo>
                  <a:lnTo>
                    <a:pt x="12578" y="80"/>
                  </a:lnTo>
                  <a:lnTo>
                    <a:pt x="12683" y="124"/>
                  </a:lnTo>
                  <a:lnTo>
                    <a:pt x="12788" y="168"/>
                  </a:lnTo>
                  <a:lnTo>
                    <a:pt x="12893" y="229"/>
                  </a:lnTo>
                  <a:lnTo>
                    <a:pt x="12998" y="300"/>
                  </a:lnTo>
                  <a:lnTo>
                    <a:pt x="13110" y="370"/>
                  </a:lnTo>
                  <a:lnTo>
                    <a:pt x="13215" y="458"/>
                  </a:lnTo>
                  <a:lnTo>
                    <a:pt x="13320" y="555"/>
                  </a:lnTo>
                  <a:lnTo>
                    <a:pt x="13425" y="661"/>
                  </a:lnTo>
                  <a:lnTo>
                    <a:pt x="13530" y="775"/>
                  </a:lnTo>
                  <a:lnTo>
                    <a:pt x="13628" y="907"/>
                  </a:lnTo>
                  <a:lnTo>
                    <a:pt x="13725" y="1031"/>
                  </a:lnTo>
                  <a:lnTo>
                    <a:pt x="13808" y="1154"/>
                  </a:lnTo>
                  <a:lnTo>
                    <a:pt x="13883" y="1277"/>
                  </a:lnTo>
                  <a:lnTo>
                    <a:pt x="13950" y="1400"/>
                  </a:lnTo>
                  <a:lnTo>
                    <a:pt x="14010" y="1524"/>
                  </a:lnTo>
                  <a:lnTo>
                    <a:pt x="14063" y="1656"/>
                  </a:lnTo>
                  <a:lnTo>
                    <a:pt x="14108" y="1779"/>
                  </a:lnTo>
                  <a:lnTo>
                    <a:pt x="14138" y="1902"/>
                  </a:lnTo>
                  <a:lnTo>
                    <a:pt x="14168" y="2025"/>
                  </a:lnTo>
                  <a:lnTo>
                    <a:pt x="14190" y="2149"/>
                  </a:lnTo>
                  <a:lnTo>
                    <a:pt x="14198" y="2272"/>
                  </a:lnTo>
                  <a:lnTo>
                    <a:pt x="14205" y="2395"/>
                  </a:lnTo>
                  <a:lnTo>
                    <a:pt x="14198" y="2518"/>
                  </a:lnTo>
                  <a:lnTo>
                    <a:pt x="14190" y="2642"/>
                  </a:lnTo>
                  <a:lnTo>
                    <a:pt x="14175" y="2765"/>
                  </a:lnTo>
                  <a:lnTo>
                    <a:pt x="14153" y="2888"/>
                  </a:lnTo>
                  <a:lnTo>
                    <a:pt x="14130" y="3003"/>
                  </a:lnTo>
                  <a:lnTo>
                    <a:pt x="14093" y="3126"/>
                  </a:lnTo>
                  <a:lnTo>
                    <a:pt x="14055" y="3249"/>
                  </a:lnTo>
                  <a:lnTo>
                    <a:pt x="14010" y="3364"/>
                  </a:lnTo>
                  <a:lnTo>
                    <a:pt x="13958" y="3478"/>
                  </a:lnTo>
                  <a:lnTo>
                    <a:pt x="13898" y="3601"/>
                  </a:lnTo>
                  <a:lnTo>
                    <a:pt x="13838" y="3716"/>
                  </a:lnTo>
                  <a:lnTo>
                    <a:pt x="13778" y="3830"/>
                  </a:lnTo>
                  <a:lnTo>
                    <a:pt x="13703" y="3945"/>
                  </a:lnTo>
                  <a:lnTo>
                    <a:pt x="13628" y="4059"/>
                  </a:lnTo>
                  <a:lnTo>
                    <a:pt x="13545" y="4174"/>
                  </a:lnTo>
                  <a:lnTo>
                    <a:pt x="13380" y="4394"/>
                  </a:lnTo>
                  <a:lnTo>
                    <a:pt x="13193" y="4614"/>
                  </a:lnTo>
                  <a:lnTo>
                    <a:pt x="12840" y="5010"/>
                  </a:lnTo>
                  <a:lnTo>
                    <a:pt x="12488" y="5397"/>
                  </a:lnTo>
                  <a:lnTo>
                    <a:pt x="12143" y="5794"/>
                  </a:lnTo>
                  <a:lnTo>
                    <a:pt x="11790" y="6181"/>
                  </a:lnTo>
                  <a:lnTo>
                    <a:pt x="11438" y="6568"/>
                  </a:lnTo>
                  <a:lnTo>
                    <a:pt x="11085" y="6956"/>
                  </a:lnTo>
                  <a:lnTo>
                    <a:pt x="10733" y="7352"/>
                  </a:lnTo>
                  <a:lnTo>
                    <a:pt x="10380" y="7739"/>
                  </a:lnTo>
                  <a:lnTo>
                    <a:pt x="10028" y="8127"/>
                  </a:lnTo>
                  <a:lnTo>
                    <a:pt x="9675" y="8514"/>
                  </a:lnTo>
                  <a:lnTo>
                    <a:pt x="9323" y="8901"/>
                  </a:lnTo>
                  <a:lnTo>
                    <a:pt x="8970" y="9289"/>
                  </a:lnTo>
                  <a:lnTo>
                    <a:pt x="8618" y="9685"/>
                  </a:lnTo>
                  <a:lnTo>
                    <a:pt x="8265" y="10072"/>
                  </a:lnTo>
                  <a:lnTo>
                    <a:pt x="7905" y="10460"/>
                  </a:lnTo>
                  <a:lnTo>
                    <a:pt x="7553" y="10847"/>
                  </a:lnTo>
                  <a:lnTo>
                    <a:pt x="7628" y="11050"/>
                  </a:lnTo>
                  <a:lnTo>
                    <a:pt x="7703" y="11252"/>
                  </a:lnTo>
                  <a:lnTo>
                    <a:pt x="7778" y="11455"/>
                  </a:lnTo>
                  <a:lnTo>
                    <a:pt x="7853" y="11657"/>
                  </a:lnTo>
                  <a:lnTo>
                    <a:pt x="8160" y="11657"/>
                  </a:lnTo>
                  <a:lnTo>
                    <a:pt x="8468" y="11657"/>
                  </a:lnTo>
                  <a:lnTo>
                    <a:pt x="8768" y="11657"/>
                  </a:lnTo>
                  <a:lnTo>
                    <a:pt x="9075" y="11657"/>
                  </a:lnTo>
                  <a:lnTo>
                    <a:pt x="9375" y="11657"/>
                  </a:lnTo>
                  <a:lnTo>
                    <a:pt x="9683" y="11657"/>
                  </a:lnTo>
                  <a:lnTo>
                    <a:pt x="9990" y="11657"/>
                  </a:lnTo>
                  <a:lnTo>
                    <a:pt x="10290" y="11657"/>
                  </a:lnTo>
                  <a:lnTo>
                    <a:pt x="13268" y="11657"/>
                  </a:lnTo>
                  <a:lnTo>
                    <a:pt x="16245" y="11657"/>
                  </a:lnTo>
                  <a:lnTo>
                    <a:pt x="19215" y="11657"/>
                  </a:lnTo>
                  <a:lnTo>
                    <a:pt x="22193" y="11657"/>
                  </a:lnTo>
                  <a:lnTo>
                    <a:pt x="25170" y="11657"/>
                  </a:lnTo>
                  <a:lnTo>
                    <a:pt x="28148" y="11657"/>
                  </a:lnTo>
                  <a:lnTo>
                    <a:pt x="31118" y="11657"/>
                  </a:lnTo>
                  <a:lnTo>
                    <a:pt x="34095" y="11657"/>
                  </a:lnTo>
                  <a:lnTo>
                    <a:pt x="37073" y="11657"/>
                  </a:lnTo>
                  <a:lnTo>
                    <a:pt x="40050" y="11657"/>
                  </a:lnTo>
                  <a:lnTo>
                    <a:pt x="43020" y="11657"/>
                  </a:lnTo>
                  <a:lnTo>
                    <a:pt x="45998" y="11657"/>
                  </a:lnTo>
                  <a:lnTo>
                    <a:pt x="48975" y="11666"/>
                  </a:lnTo>
                  <a:lnTo>
                    <a:pt x="51953" y="11666"/>
                  </a:lnTo>
                  <a:lnTo>
                    <a:pt x="54923" y="11675"/>
                  </a:lnTo>
                  <a:lnTo>
                    <a:pt x="57900" y="11675"/>
                  </a:lnTo>
                  <a:lnTo>
                    <a:pt x="58568" y="11657"/>
                  </a:lnTo>
                  <a:lnTo>
                    <a:pt x="59265" y="11622"/>
                  </a:lnTo>
                  <a:lnTo>
                    <a:pt x="59618" y="11613"/>
                  </a:lnTo>
                  <a:lnTo>
                    <a:pt x="59963" y="11631"/>
                  </a:lnTo>
                  <a:lnTo>
                    <a:pt x="60135" y="11640"/>
                  </a:lnTo>
                  <a:lnTo>
                    <a:pt x="60300" y="11666"/>
                  </a:lnTo>
                  <a:lnTo>
                    <a:pt x="60465" y="11692"/>
                  </a:lnTo>
                  <a:lnTo>
                    <a:pt x="60623" y="11728"/>
                  </a:lnTo>
                  <a:lnTo>
                    <a:pt x="60780" y="11772"/>
                  </a:lnTo>
                  <a:lnTo>
                    <a:pt x="60923" y="11824"/>
                  </a:lnTo>
                  <a:lnTo>
                    <a:pt x="61065" y="11895"/>
                  </a:lnTo>
                  <a:lnTo>
                    <a:pt x="61200" y="11965"/>
                  </a:lnTo>
                  <a:lnTo>
                    <a:pt x="61335" y="12062"/>
                  </a:lnTo>
                  <a:lnTo>
                    <a:pt x="61455" y="12159"/>
                  </a:lnTo>
                  <a:lnTo>
                    <a:pt x="61568" y="12273"/>
                  </a:lnTo>
                  <a:lnTo>
                    <a:pt x="61673" y="12406"/>
                  </a:lnTo>
                  <a:lnTo>
                    <a:pt x="61763" y="12555"/>
                  </a:lnTo>
                  <a:lnTo>
                    <a:pt x="61853" y="12714"/>
                  </a:lnTo>
                  <a:lnTo>
                    <a:pt x="61920" y="12899"/>
                  </a:lnTo>
                  <a:lnTo>
                    <a:pt x="61988" y="13092"/>
                  </a:lnTo>
                  <a:lnTo>
                    <a:pt x="62040" y="13312"/>
                  </a:lnTo>
                  <a:lnTo>
                    <a:pt x="62078" y="13550"/>
                  </a:lnTo>
                  <a:lnTo>
                    <a:pt x="62100" y="13805"/>
                  </a:lnTo>
                  <a:lnTo>
                    <a:pt x="62115" y="14087"/>
                  </a:lnTo>
                  <a:lnTo>
                    <a:pt x="62115" y="14369"/>
                  </a:lnTo>
                  <a:lnTo>
                    <a:pt x="62100" y="14624"/>
                  </a:lnTo>
                  <a:lnTo>
                    <a:pt x="62070" y="14871"/>
                  </a:lnTo>
                  <a:lnTo>
                    <a:pt x="62025" y="15091"/>
                  </a:lnTo>
                  <a:lnTo>
                    <a:pt x="61973" y="15293"/>
                  </a:lnTo>
                  <a:lnTo>
                    <a:pt x="61905" y="15478"/>
                  </a:lnTo>
                  <a:lnTo>
                    <a:pt x="61830" y="15645"/>
                  </a:lnTo>
                  <a:lnTo>
                    <a:pt x="61740" y="15795"/>
                  </a:lnTo>
                  <a:lnTo>
                    <a:pt x="61643" y="15936"/>
                  </a:lnTo>
                  <a:lnTo>
                    <a:pt x="61538" y="16059"/>
                  </a:lnTo>
                  <a:lnTo>
                    <a:pt x="61425" y="16165"/>
                  </a:lnTo>
                  <a:lnTo>
                    <a:pt x="61298" y="16262"/>
                  </a:lnTo>
                  <a:lnTo>
                    <a:pt x="61163" y="16341"/>
                  </a:lnTo>
                  <a:lnTo>
                    <a:pt x="61028" y="16411"/>
                  </a:lnTo>
                  <a:lnTo>
                    <a:pt x="60885" y="16473"/>
                  </a:lnTo>
                  <a:lnTo>
                    <a:pt x="60735" y="16526"/>
                  </a:lnTo>
                  <a:lnTo>
                    <a:pt x="60578" y="16561"/>
                  </a:lnTo>
                  <a:lnTo>
                    <a:pt x="60413" y="16596"/>
                  </a:lnTo>
                  <a:lnTo>
                    <a:pt x="60248" y="16623"/>
                  </a:lnTo>
                  <a:lnTo>
                    <a:pt x="60083" y="16640"/>
                  </a:lnTo>
                  <a:lnTo>
                    <a:pt x="59910" y="16649"/>
                  </a:lnTo>
                  <a:lnTo>
                    <a:pt x="59738" y="16658"/>
                  </a:lnTo>
                  <a:lnTo>
                    <a:pt x="59565" y="16658"/>
                  </a:lnTo>
                  <a:lnTo>
                    <a:pt x="59385" y="16658"/>
                  </a:lnTo>
                  <a:lnTo>
                    <a:pt x="58688" y="16631"/>
                  </a:lnTo>
                  <a:lnTo>
                    <a:pt x="58013" y="16614"/>
                  </a:lnTo>
                  <a:lnTo>
                    <a:pt x="55050" y="16623"/>
                  </a:lnTo>
                  <a:lnTo>
                    <a:pt x="52088" y="16623"/>
                  </a:lnTo>
                  <a:lnTo>
                    <a:pt x="49133" y="16631"/>
                  </a:lnTo>
                  <a:lnTo>
                    <a:pt x="46170" y="16631"/>
                  </a:lnTo>
                  <a:lnTo>
                    <a:pt x="43208" y="16631"/>
                  </a:lnTo>
                  <a:lnTo>
                    <a:pt x="40245" y="16631"/>
                  </a:lnTo>
                  <a:lnTo>
                    <a:pt x="37290" y="16631"/>
                  </a:lnTo>
                  <a:lnTo>
                    <a:pt x="34328" y="16631"/>
                  </a:lnTo>
                  <a:lnTo>
                    <a:pt x="31365" y="16631"/>
                  </a:lnTo>
                  <a:lnTo>
                    <a:pt x="28403" y="16631"/>
                  </a:lnTo>
                  <a:lnTo>
                    <a:pt x="25448" y="16631"/>
                  </a:lnTo>
                  <a:lnTo>
                    <a:pt x="22485" y="16631"/>
                  </a:lnTo>
                  <a:lnTo>
                    <a:pt x="19523" y="16631"/>
                  </a:lnTo>
                  <a:lnTo>
                    <a:pt x="16560" y="16631"/>
                  </a:lnTo>
                  <a:lnTo>
                    <a:pt x="13605" y="16631"/>
                  </a:lnTo>
                  <a:lnTo>
                    <a:pt x="10643" y="16631"/>
                  </a:lnTo>
                  <a:lnTo>
                    <a:pt x="10305" y="16631"/>
                  </a:lnTo>
                  <a:lnTo>
                    <a:pt x="9968" y="16631"/>
                  </a:lnTo>
                  <a:lnTo>
                    <a:pt x="9623" y="16631"/>
                  </a:lnTo>
                  <a:lnTo>
                    <a:pt x="9285" y="16631"/>
                  </a:lnTo>
                  <a:lnTo>
                    <a:pt x="8948" y="16631"/>
                  </a:lnTo>
                  <a:lnTo>
                    <a:pt x="8610" y="16631"/>
                  </a:lnTo>
                  <a:lnTo>
                    <a:pt x="8273" y="16631"/>
                  </a:lnTo>
                  <a:lnTo>
                    <a:pt x="7928" y="16631"/>
                  </a:lnTo>
                  <a:lnTo>
                    <a:pt x="7868" y="16852"/>
                  </a:lnTo>
                  <a:lnTo>
                    <a:pt x="7800" y="17072"/>
                  </a:lnTo>
                  <a:lnTo>
                    <a:pt x="7740" y="17292"/>
                  </a:lnTo>
                  <a:lnTo>
                    <a:pt x="7673" y="175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729750" y="1252600"/>
              <a:ext cx="1553075" cy="701700"/>
            </a:xfrm>
            <a:custGeom>
              <a:rect b="b" l="l" r="r" t="t"/>
              <a:pathLst>
                <a:path extrusionOk="0" h="28068" w="62123">
                  <a:moveTo>
                    <a:pt x="54240" y="16490"/>
                  </a:moveTo>
                  <a:lnTo>
                    <a:pt x="53903" y="16490"/>
                  </a:lnTo>
                  <a:lnTo>
                    <a:pt x="53573" y="16490"/>
                  </a:lnTo>
                  <a:lnTo>
                    <a:pt x="53235" y="16490"/>
                  </a:lnTo>
                  <a:lnTo>
                    <a:pt x="52905" y="16490"/>
                  </a:lnTo>
                  <a:lnTo>
                    <a:pt x="52568" y="16490"/>
                  </a:lnTo>
                  <a:lnTo>
                    <a:pt x="52230" y="16490"/>
                  </a:lnTo>
                  <a:lnTo>
                    <a:pt x="51900" y="16490"/>
                  </a:lnTo>
                  <a:lnTo>
                    <a:pt x="51563" y="16490"/>
                  </a:lnTo>
                  <a:lnTo>
                    <a:pt x="48630" y="16490"/>
                  </a:lnTo>
                  <a:lnTo>
                    <a:pt x="45705" y="16490"/>
                  </a:lnTo>
                  <a:lnTo>
                    <a:pt x="42773" y="16490"/>
                  </a:lnTo>
                  <a:lnTo>
                    <a:pt x="39840" y="16490"/>
                  </a:lnTo>
                  <a:lnTo>
                    <a:pt x="36908" y="16490"/>
                  </a:lnTo>
                  <a:lnTo>
                    <a:pt x="33983" y="16490"/>
                  </a:lnTo>
                  <a:lnTo>
                    <a:pt x="31050" y="16490"/>
                  </a:lnTo>
                  <a:lnTo>
                    <a:pt x="28118" y="16490"/>
                  </a:lnTo>
                  <a:lnTo>
                    <a:pt x="25185" y="16490"/>
                  </a:lnTo>
                  <a:lnTo>
                    <a:pt x="22253" y="16490"/>
                  </a:lnTo>
                  <a:lnTo>
                    <a:pt x="19328" y="16490"/>
                  </a:lnTo>
                  <a:lnTo>
                    <a:pt x="16395" y="16490"/>
                  </a:lnTo>
                  <a:lnTo>
                    <a:pt x="13463" y="16490"/>
                  </a:lnTo>
                  <a:lnTo>
                    <a:pt x="10530" y="16490"/>
                  </a:lnTo>
                  <a:lnTo>
                    <a:pt x="7598" y="16490"/>
                  </a:lnTo>
                  <a:lnTo>
                    <a:pt x="4673" y="16490"/>
                  </a:lnTo>
                  <a:lnTo>
                    <a:pt x="4493" y="16490"/>
                  </a:lnTo>
                  <a:lnTo>
                    <a:pt x="4313" y="16490"/>
                  </a:lnTo>
                  <a:lnTo>
                    <a:pt x="4140" y="16490"/>
                  </a:lnTo>
                  <a:lnTo>
                    <a:pt x="3960" y="16490"/>
                  </a:lnTo>
                  <a:lnTo>
                    <a:pt x="3788" y="16490"/>
                  </a:lnTo>
                  <a:lnTo>
                    <a:pt x="3608" y="16490"/>
                  </a:lnTo>
                  <a:lnTo>
                    <a:pt x="3435" y="16490"/>
                  </a:lnTo>
                  <a:lnTo>
                    <a:pt x="3255" y="16490"/>
                  </a:lnTo>
                  <a:lnTo>
                    <a:pt x="2963" y="16490"/>
                  </a:lnTo>
                  <a:lnTo>
                    <a:pt x="2663" y="16490"/>
                  </a:lnTo>
                  <a:lnTo>
                    <a:pt x="2370" y="16473"/>
                  </a:lnTo>
                  <a:lnTo>
                    <a:pt x="2085" y="16446"/>
                  </a:lnTo>
                  <a:lnTo>
                    <a:pt x="1943" y="16429"/>
                  </a:lnTo>
                  <a:lnTo>
                    <a:pt x="1800" y="16402"/>
                  </a:lnTo>
                  <a:lnTo>
                    <a:pt x="1665" y="16376"/>
                  </a:lnTo>
                  <a:lnTo>
                    <a:pt x="1530" y="16341"/>
                  </a:lnTo>
                  <a:lnTo>
                    <a:pt x="1403" y="16297"/>
                  </a:lnTo>
                  <a:lnTo>
                    <a:pt x="1275" y="16253"/>
                  </a:lnTo>
                  <a:lnTo>
                    <a:pt x="1155" y="16200"/>
                  </a:lnTo>
                  <a:lnTo>
                    <a:pt x="1035" y="16147"/>
                  </a:lnTo>
                  <a:lnTo>
                    <a:pt x="923" y="16076"/>
                  </a:lnTo>
                  <a:lnTo>
                    <a:pt x="818" y="16006"/>
                  </a:lnTo>
                  <a:lnTo>
                    <a:pt x="713" y="15927"/>
                  </a:lnTo>
                  <a:lnTo>
                    <a:pt x="615" y="15839"/>
                  </a:lnTo>
                  <a:lnTo>
                    <a:pt x="518" y="15742"/>
                  </a:lnTo>
                  <a:lnTo>
                    <a:pt x="435" y="15636"/>
                  </a:lnTo>
                  <a:lnTo>
                    <a:pt x="360" y="15522"/>
                  </a:lnTo>
                  <a:lnTo>
                    <a:pt x="285" y="15390"/>
                  </a:lnTo>
                  <a:lnTo>
                    <a:pt x="218" y="15258"/>
                  </a:lnTo>
                  <a:lnTo>
                    <a:pt x="165" y="15108"/>
                  </a:lnTo>
                  <a:lnTo>
                    <a:pt x="113" y="14958"/>
                  </a:lnTo>
                  <a:lnTo>
                    <a:pt x="75" y="14782"/>
                  </a:lnTo>
                  <a:lnTo>
                    <a:pt x="45" y="14606"/>
                  </a:lnTo>
                  <a:lnTo>
                    <a:pt x="15" y="14413"/>
                  </a:lnTo>
                  <a:lnTo>
                    <a:pt x="8" y="14210"/>
                  </a:lnTo>
                  <a:lnTo>
                    <a:pt x="0" y="13990"/>
                  </a:lnTo>
                  <a:lnTo>
                    <a:pt x="8" y="13779"/>
                  </a:lnTo>
                  <a:lnTo>
                    <a:pt x="23" y="13576"/>
                  </a:lnTo>
                  <a:lnTo>
                    <a:pt x="45" y="13382"/>
                  </a:lnTo>
                  <a:lnTo>
                    <a:pt x="83" y="13206"/>
                  </a:lnTo>
                  <a:lnTo>
                    <a:pt x="120" y="13039"/>
                  </a:lnTo>
                  <a:lnTo>
                    <a:pt x="173" y="12881"/>
                  </a:lnTo>
                  <a:lnTo>
                    <a:pt x="233" y="12740"/>
                  </a:lnTo>
                  <a:lnTo>
                    <a:pt x="300" y="12599"/>
                  </a:lnTo>
                  <a:lnTo>
                    <a:pt x="368" y="12476"/>
                  </a:lnTo>
                  <a:lnTo>
                    <a:pt x="450" y="12361"/>
                  </a:lnTo>
                  <a:lnTo>
                    <a:pt x="533" y="12256"/>
                  </a:lnTo>
                  <a:lnTo>
                    <a:pt x="630" y="12167"/>
                  </a:lnTo>
                  <a:lnTo>
                    <a:pt x="728" y="12079"/>
                  </a:lnTo>
                  <a:lnTo>
                    <a:pt x="833" y="12000"/>
                  </a:lnTo>
                  <a:lnTo>
                    <a:pt x="938" y="11930"/>
                  </a:lnTo>
                  <a:lnTo>
                    <a:pt x="1058" y="11859"/>
                  </a:lnTo>
                  <a:lnTo>
                    <a:pt x="1170" y="11806"/>
                  </a:lnTo>
                  <a:lnTo>
                    <a:pt x="1298" y="11754"/>
                  </a:lnTo>
                  <a:lnTo>
                    <a:pt x="1425" y="11710"/>
                  </a:lnTo>
                  <a:lnTo>
                    <a:pt x="1553" y="11674"/>
                  </a:lnTo>
                  <a:lnTo>
                    <a:pt x="1688" y="11639"/>
                  </a:lnTo>
                  <a:lnTo>
                    <a:pt x="1823" y="11613"/>
                  </a:lnTo>
                  <a:lnTo>
                    <a:pt x="1965" y="11586"/>
                  </a:lnTo>
                  <a:lnTo>
                    <a:pt x="2108" y="11569"/>
                  </a:lnTo>
                  <a:lnTo>
                    <a:pt x="2393" y="11542"/>
                  </a:lnTo>
                  <a:lnTo>
                    <a:pt x="2685" y="11525"/>
                  </a:lnTo>
                  <a:lnTo>
                    <a:pt x="2978" y="11516"/>
                  </a:lnTo>
                  <a:lnTo>
                    <a:pt x="3270" y="11516"/>
                  </a:lnTo>
                  <a:lnTo>
                    <a:pt x="6293" y="11516"/>
                  </a:lnTo>
                  <a:lnTo>
                    <a:pt x="9308" y="11516"/>
                  </a:lnTo>
                  <a:lnTo>
                    <a:pt x="12330" y="11516"/>
                  </a:lnTo>
                  <a:lnTo>
                    <a:pt x="15353" y="11516"/>
                  </a:lnTo>
                  <a:lnTo>
                    <a:pt x="18368" y="11516"/>
                  </a:lnTo>
                  <a:lnTo>
                    <a:pt x="21390" y="11516"/>
                  </a:lnTo>
                  <a:lnTo>
                    <a:pt x="24405" y="11516"/>
                  </a:lnTo>
                  <a:lnTo>
                    <a:pt x="27428" y="11516"/>
                  </a:lnTo>
                  <a:lnTo>
                    <a:pt x="30443" y="11516"/>
                  </a:lnTo>
                  <a:lnTo>
                    <a:pt x="33465" y="11516"/>
                  </a:lnTo>
                  <a:lnTo>
                    <a:pt x="36488" y="11516"/>
                  </a:lnTo>
                  <a:lnTo>
                    <a:pt x="39503" y="11516"/>
                  </a:lnTo>
                  <a:lnTo>
                    <a:pt x="42525" y="11516"/>
                  </a:lnTo>
                  <a:lnTo>
                    <a:pt x="45540" y="11516"/>
                  </a:lnTo>
                  <a:lnTo>
                    <a:pt x="48563" y="11516"/>
                  </a:lnTo>
                  <a:lnTo>
                    <a:pt x="51585" y="11516"/>
                  </a:lnTo>
                  <a:lnTo>
                    <a:pt x="51923" y="11516"/>
                  </a:lnTo>
                  <a:lnTo>
                    <a:pt x="52268" y="11516"/>
                  </a:lnTo>
                  <a:lnTo>
                    <a:pt x="52605" y="11516"/>
                  </a:lnTo>
                  <a:lnTo>
                    <a:pt x="52950" y="11516"/>
                  </a:lnTo>
                  <a:lnTo>
                    <a:pt x="53295" y="11516"/>
                  </a:lnTo>
                  <a:lnTo>
                    <a:pt x="53633" y="11516"/>
                  </a:lnTo>
                  <a:lnTo>
                    <a:pt x="53978" y="11516"/>
                  </a:lnTo>
                  <a:lnTo>
                    <a:pt x="54323" y="11516"/>
                  </a:lnTo>
                  <a:lnTo>
                    <a:pt x="54420" y="11296"/>
                  </a:lnTo>
                  <a:lnTo>
                    <a:pt x="54525" y="11076"/>
                  </a:lnTo>
                  <a:lnTo>
                    <a:pt x="54630" y="10856"/>
                  </a:lnTo>
                  <a:lnTo>
                    <a:pt x="54735" y="10636"/>
                  </a:lnTo>
                  <a:lnTo>
                    <a:pt x="54383" y="10266"/>
                  </a:lnTo>
                  <a:lnTo>
                    <a:pt x="54038" y="9896"/>
                  </a:lnTo>
                  <a:lnTo>
                    <a:pt x="53693" y="9526"/>
                  </a:lnTo>
                  <a:lnTo>
                    <a:pt x="53348" y="9156"/>
                  </a:lnTo>
                  <a:lnTo>
                    <a:pt x="52995" y="8795"/>
                  </a:lnTo>
                  <a:lnTo>
                    <a:pt x="52650" y="8426"/>
                  </a:lnTo>
                  <a:lnTo>
                    <a:pt x="52305" y="8056"/>
                  </a:lnTo>
                  <a:lnTo>
                    <a:pt x="51953" y="7686"/>
                  </a:lnTo>
                  <a:lnTo>
                    <a:pt x="51608" y="7325"/>
                  </a:lnTo>
                  <a:lnTo>
                    <a:pt x="51263" y="6955"/>
                  </a:lnTo>
                  <a:lnTo>
                    <a:pt x="50918" y="6586"/>
                  </a:lnTo>
                  <a:lnTo>
                    <a:pt x="50573" y="6216"/>
                  </a:lnTo>
                  <a:lnTo>
                    <a:pt x="50228" y="5846"/>
                  </a:lnTo>
                  <a:lnTo>
                    <a:pt x="49883" y="5468"/>
                  </a:lnTo>
                  <a:lnTo>
                    <a:pt x="49538" y="5098"/>
                  </a:lnTo>
                  <a:lnTo>
                    <a:pt x="49193" y="4728"/>
                  </a:lnTo>
                  <a:lnTo>
                    <a:pt x="48998" y="4508"/>
                  </a:lnTo>
                  <a:lnTo>
                    <a:pt x="48810" y="4279"/>
                  </a:lnTo>
                  <a:lnTo>
                    <a:pt x="48638" y="4050"/>
                  </a:lnTo>
                  <a:lnTo>
                    <a:pt x="48480" y="3812"/>
                  </a:lnTo>
                  <a:lnTo>
                    <a:pt x="48413" y="3698"/>
                  </a:lnTo>
                  <a:lnTo>
                    <a:pt x="48345" y="3575"/>
                  </a:lnTo>
                  <a:lnTo>
                    <a:pt x="48285" y="3460"/>
                  </a:lnTo>
                  <a:lnTo>
                    <a:pt x="48225" y="3337"/>
                  </a:lnTo>
                  <a:lnTo>
                    <a:pt x="48180" y="3214"/>
                  </a:lnTo>
                  <a:lnTo>
                    <a:pt x="48135" y="3090"/>
                  </a:lnTo>
                  <a:lnTo>
                    <a:pt x="48098" y="2967"/>
                  </a:lnTo>
                  <a:lnTo>
                    <a:pt x="48068" y="2844"/>
                  </a:lnTo>
                  <a:lnTo>
                    <a:pt x="48045" y="2712"/>
                  </a:lnTo>
                  <a:lnTo>
                    <a:pt x="48023" y="2589"/>
                  </a:lnTo>
                  <a:lnTo>
                    <a:pt x="48015" y="2457"/>
                  </a:lnTo>
                  <a:lnTo>
                    <a:pt x="48015" y="2333"/>
                  </a:lnTo>
                  <a:lnTo>
                    <a:pt x="48023" y="2201"/>
                  </a:lnTo>
                  <a:lnTo>
                    <a:pt x="48045" y="2069"/>
                  </a:lnTo>
                  <a:lnTo>
                    <a:pt x="48068" y="1946"/>
                  </a:lnTo>
                  <a:lnTo>
                    <a:pt x="48105" y="1814"/>
                  </a:lnTo>
                  <a:lnTo>
                    <a:pt x="48150" y="1682"/>
                  </a:lnTo>
                  <a:lnTo>
                    <a:pt x="48203" y="1550"/>
                  </a:lnTo>
                  <a:lnTo>
                    <a:pt x="48270" y="1409"/>
                  </a:lnTo>
                  <a:lnTo>
                    <a:pt x="48345" y="1277"/>
                  </a:lnTo>
                  <a:lnTo>
                    <a:pt x="48435" y="1145"/>
                  </a:lnTo>
                  <a:lnTo>
                    <a:pt x="48533" y="1004"/>
                  </a:lnTo>
                  <a:lnTo>
                    <a:pt x="48638" y="872"/>
                  </a:lnTo>
                  <a:lnTo>
                    <a:pt x="48765" y="731"/>
                  </a:lnTo>
                  <a:lnTo>
                    <a:pt x="48885" y="616"/>
                  </a:lnTo>
                  <a:lnTo>
                    <a:pt x="48998" y="502"/>
                  </a:lnTo>
                  <a:lnTo>
                    <a:pt x="49118" y="405"/>
                  </a:lnTo>
                  <a:lnTo>
                    <a:pt x="49230" y="317"/>
                  </a:lnTo>
                  <a:lnTo>
                    <a:pt x="49350" y="247"/>
                  </a:lnTo>
                  <a:lnTo>
                    <a:pt x="49463" y="176"/>
                  </a:lnTo>
                  <a:lnTo>
                    <a:pt x="49583" y="123"/>
                  </a:lnTo>
                  <a:lnTo>
                    <a:pt x="49695" y="79"/>
                  </a:lnTo>
                  <a:lnTo>
                    <a:pt x="49808" y="44"/>
                  </a:lnTo>
                  <a:lnTo>
                    <a:pt x="49920" y="18"/>
                  </a:lnTo>
                  <a:lnTo>
                    <a:pt x="50033" y="9"/>
                  </a:lnTo>
                  <a:lnTo>
                    <a:pt x="50138" y="0"/>
                  </a:lnTo>
                  <a:lnTo>
                    <a:pt x="50250" y="0"/>
                  </a:lnTo>
                  <a:lnTo>
                    <a:pt x="50363" y="9"/>
                  </a:lnTo>
                  <a:lnTo>
                    <a:pt x="50468" y="35"/>
                  </a:lnTo>
                  <a:lnTo>
                    <a:pt x="50580" y="62"/>
                  </a:lnTo>
                  <a:lnTo>
                    <a:pt x="50685" y="97"/>
                  </a:lnTo>
                  <a:lnTo>
                    <a:pt x="50790" y="141"/>
                  </a:lnTo>
                  <a:lnTo>
                    <a:pt x="50895" y="185"/>
                  </a:lnTo>
                  <a:lnTo>
                    <a:pt x="51000" y="238"/>
                  </a:lnTo>
                  <a:lnTo>
                    <a:pt x="51105" y="308"/>
                  </a:lnTo>
                  <a:lnTo>
                    <a:pt x="51210" y="370"/>
                  </a:lnTo>
                  <a:lnTo>
                    <a:pt x="51315" y="449"/>
                  </a:lnTo>
                  <a:lnTo>
                    <a:pt x="51420" y="528"/>
                  </a:lnTo>
                  <a:lnTo>
                    <a:pt x="51623" y="705"/>
                  </a:lnTo>
                  <a:lnTo>
                    <a:pt x="51825" y="898"/>
                  </a:lnTo>
                  <a:lnTo>
                    <a:pt x="52028" y="1110"/>
                  </a:lnTo>
                  <a:lnTo>
                    <a:pt x="52223" y="1338"/>
                  </a:lnTo>
                  <a:lnTo>
                    <a:pt x="52770" y="1990"/>
                  </a:lnTo>
                  <a:lnTo>
                    <a:pt x="53325" y="2641"/>
                  </a:lnTo>
                  <a:lnTo>
                    <a:pt x="53873" y="3293"/>
                  </a:lnTo>
                  <a:lnTo>
                    <a:pt x="54420" y="3944"/>
                  </a:lnTo>
                  <a:lnTo>
                    <a:pt x="54968" y="4596"/>
                  </a:lnTo>
                  <a:lnTo>
                    <a:pt x="55523" y="5247"/>
                  </a:lnTo>
                  <a:lnTo>
                    <a:pt x="56070" y="5890"/>
                  </a:lnTo>
                  <a:lnTo>
                    <a:pt x="56625" y="6542"/>
                  </a:lnTo>
                  <a:lnTo>
                    <a:pt x="57173" y="7193"/>
                  </a:lnTo>
                  <a:lnTo>
                    <a:pt x="57728" y="7836"/>
                  </a:lnTo>
                  <a:lnTo>
                    <a:pt x="58283" y="8487"/>
                  </a:lnTo>
                  <a:lnTo>
                    <a:pt x="58838" y="9130"/>
                  </a:lnTo>
                  <a:lnTo>
                    <a:pt x="59393" y="9773"/>
                  </a:lnTo>
                  <a:lnTo>
                    <a:pt x="59948" y="10415"/>
                  </a:lnTo>
                  <a:lnTo>
                    <a:pt x="60503" y="11058"/>
                  </a:lnTo>
                  <a:lnTo>
                    <a:pt x="61065" y="11692"/>
                  </a:lnTo>
                  <a:lnTo>
                    <a:pt x="61193" y="11851"/>
                  </a:lnTo>
                  <a:lnTo>
                    <a:pt x="61320" y="12000"/>
                  </a:lnTo>
                  <a:lnTo>
                    <a:pt x="61433" y="12150"/>
                  </a:lnTo>
                  <a:lnTo>
                    <a:pt x="61538" y="12300"/>
                  </a:lnTo>
                  <a:lnTo>
                    <a:pt x="61635" y="12449"/>
                  </a:lnTo>
                  <a:lnTo>
                    <a:pt x="61718" y="12599"/>
                  </a:lnTo>
                  <a:lnTo>
                    <a:pt x="61800" y="12749"/>
                  </a:lnTo>
                  <a:lnTo>
                    <a:pt x="61868" y="12889"/>
                  </a:lnTo>
                  <a:lnTo>
                    <a:pt x="61928" y="13039"/>
                  </a:lnTo>
                  <a:lnTo>
                    <a:pt x="61988" y="13180"/>
                  </a:lnTo>
                  <a:lnTo>
                    <a:pt x="62025" y="13330"/>
                  </a:lnTo>
                  <a:lnTo>
                    <a:pt x="62063" y="13470"/>
                  </a:lnTo>
                  <a:lnTo>
                    <a:pt x="62093" y="13611"/>
                  </a:lnTo>
                  <a:lnTo>
                    <a:pt x="62108" y="13761"/>
                  </a:lnTo>
                  <a:lnTo>
                    <a:pt x="62123" y="13902"/>
                  </a:lnTo>
                  <a:lnTo>
                    <a:pt x="62123" y="14043"/>
                  </a:lnTo>
                  <a:lnTo>
                    <a:pt x="62115" y="14184"/>
                  </a:lnTo>
                  <a:lnTo>
                    <a:pt x="62100" y="14324"/>
                  </a:lnTo>
                  <a:lnTo>
                    <a:pt x="62078" y="14465"/>
                  </a:lnTo>
                  <a:lnTo>
                    <a:pt x="62048" y="14615"/>
                  </a:lnTo>
                  <a:lnTo>
                    <a:pt x="62010" y="14756"/>
                  </a:lnTo>
                  <a:lnTo>
                    <a:pt x="61965" y="14897"/>
                  </a:lnTo>
                  <a:lnTo>
                    <a:pt x="61905" y="15038"/>
                  </a:lnTo>
                  <a:lnTo>
                    <a:pt x="61845" y="15187"/>
                  </a:lnTo>
                  <a:lnTo>
                    <a:pt x="61770" y="15328"/>
                  </a:lnTo>
                  <a:lnTo>
                    <a:pt x="61688" y="15478"/>
                  </a:lnTo>
                  <a:lnTo>
                    <a:pt x="61605" y="15619"/>
                  </a:lnTo>
                  <a:lnTo>
                    <a:pt x="61508" y="15768"/>
                  </a:lnTo>
                  <a:lnTo>
                    <a:pt x="61403" y="15918"/>
                  </a:lnTo>
                  <a:lnTo>
                    <a:pt x="61290" y="16068"/>
                  </a:lnTo>
                  <a:lnTo>
                    <a:pt x="61170" y="16217"/>
                  </a:lnTo>
                  <a:lnTo>
                    <a:pt x="61043" y="16367"/>
                  </a:lnTo>
                  <a:lnTo>
                    <a:pt x="60480" y="17010"/>
                  </a:lnTo>
                  <a:lnTo>
                    <a:pt x="59925" y="17652"/>
                  </a:lnTo>
                  <a:lnTo>
                    <a:pt x="59370" y="18295"/>
                  </a:lnTo>
                  <a:lnTo>
                    <a:pt x="58815" y="18938"/>
                  </a:lnTo>
                  <a:lnTo>
                    <a:pt x="58260" y="19581"/>
                  </a:lnTo>
                  <a:lnTo>
                    <a:pt x="57705" y="20232"/>
                  </a:lnTo>
                  <a:lnTo>
                    <a:pt x="57158" y="20875"/>
                  </a:lnTo>
                  <a:lnTo>
                    <a:pt x="56603" y="21526"/>
                  </a:lnTo>
                  <a:lnTo>
                    <a:pt x="56048" y="22178"/>
                  </a:lnTo>
                  <a:lnTo>
                    <a:pt x="55500" y="22820"/>
                  </a:lnTo>
                  <a:lnTo>
                    <a:pt x="54953" y="23472"/>
                  </a:lnTo>
                  <a:lnTo>
                    <a:pt x="54398" y="24123"/>
                  </a:lnTo>
                  <a:lnTo>
                    <a:pt x="53850" y="24775"/>
                  </a:lnTo>
                  <a:lnTo>
                    <a:pt x="53303" y="25418"/>
                  </a:lnTo>
                  <a:lnTo>
                    <a:pt x="52748" y="26069"/>
                  </a:lnTo>
                  <a:lnTo>
                    <a:pt x="52200" y="26721"/>
                  </a:lnTo>
                  <a:lnTo>
                    <a:pt x="52005" y="26941"/>
                  </a:lnTo>
                  <a:lnTo>
                    <a:pt x="51803" y="27152"/>
                  </a:lnTo>
                  <a:lnTo>
                    <a:pt x="51608" y="27346"/>
                  </a:lnTo>
                  <a:lnTo>
                    <a:pt x="51405" y="27522"/>
                  </a:lnTo>
                  <a:lnTo>
                    <a:pt x="51300" y="27610"/>
                  </a:lnTo>
                  <a:lnTo>
                    <a:pt x="51195" y="27680"/>
                  </a:lnTo>
                  <a:lnTo>
                    <a:pt x="51090" y="27751"/>
                  </a:lnTo>
                  <a:lnTo>
                    <a:pt x="50993" y="27812"/>
                  </a:lnTo>
                  <a:lnTo>
                    <a:pt x="50888" y="27874"/>
                  </a:lnTo>
                  <a:lnTo>
                    <a:pt x="50775" y="27927"/>
                  </a:lnTo>
                  <a:lnTo>
                    <a:pt x="50670" y="27971"/>
                  </a:lnTo>
                  <a:lnTo>
                    <a:pt x="50565" y="28006"/>
                  </a:lnTo>
                  <a:lnTo>
                    <a:pt x="50453" y="28032"/>
                  </a:lnTo>
                  <a:lnTo>
                    <a:pt x="50348" y="28050"/>
                  </a:lnTo>
                  <a:lnTo>
                    <a:pt x="50235" y="28059"/>
                  </a:lnTo>
                  <a:lnTo>
                    <a:pt x="50130" y="28068"/>
                  </a:lnTo>
                  <a:lnTo>
                    <a:pt x="50018" y="28059"/>
                  </a:lnTo>
                  <a:lnTo>
                    <a:pt x="49905" y="28041"/>
                  </a:lnTo>
                  <a:lnTo>
                    <a:pt x="49793" y="28024"/>
                  </a:lnTo>
                  <a:lnTo>
                    <a:pt x="49680" y="27988"/>
                  </a:lnTo>
                  <a:lnTo>
                    <a:pt x="49560" y="27936"/>
                  </a:lnTo>
                  <a:lnTo>
                    <a:pt x="49448" y="27883"/>
                  </a:lnTo>
                  <a:lnTo>
                    <a:pt x="49328" y="27821"/>
                  </a:lnTo>
                  <a:lnTo>
                    <a:pt x="49215" y="27742"/>
                  </a:lnTo>
                  <a:lnTo>
                    <a:pt x="49095" y="27645"/>
                  </a:lnTo>
                  <a:lnTo>
                    <a:pt x="48975" y="27548"/>
                  </a:lnTo>
                  <a:lnTo>
                    <a:pt x="48855" y="27434"/>
                  </a:lnTo>
                  <a:lnTo>
                    <a:pt x="48735" y="27311"/>
                  </a:lnTo>
                  <a:lnTo>
                    <a:pt x="48615" y="27170"/>
                  </a:lnTo>
                  <a:lnTo>
                    <a:pt x="48503" y="27029"/>
                  </a:lnTo>
                  <a:lnTo>
                    <a:pt x="48405" y="26897"/>
                  </a:lnTo>
                  <a:lnTo>
                    <a:pt x="48315" y="26756"/>
                  </a:lnTo>
                  <a:lnTo>
                    <a:pt x="48240" y="26624"/>
                  </a:lnTo>
                  <a:lnTo>
                    <a:pt x="48180" y="26492"/>
                  </a:lnTo>
                  <a:lnTo>
                    <a:pt x="48120" y="26360"/>
                  </a:lnTo>
                  <a:lnTo>
                    <a:pt x="48075" y="26228"/>
                  </a:lnTo>
                  <a:lnTo>
                    <a:pt x="48045" y="26096"/>
                  </a:lnTo>
                  <a:lnTo>
                    <a:pt x="48015" y="25964"/>
                  </a:lnTo>
                  <a:lnTo>
                    <a:pt x="48000" y="25831"/>
                  </a:lnTo>
                  <a:lnTo>
                    <a:pt x="47993" y="25708"/>
                  </a:lnTo>
                  <a:lnTo>
                    <a:pt x="47993" y="25576"/>
                  </a:lnTo>
                  <a:lnTo>
                    <a:pt x="48000" y="25453"/>
                  </a:lnTo>
                  <a:lnTo>
                    <a:pt x="48023" y="25330"/>
                  </a:lnTo>
                  <a:lnTo>
                    <a:pt x="48045" y="25198"/>
                  </a:lnTo>
                  <a:lnTo>
                    <a:pt x="48075" y="25074"/>
                  </a:lnTo>
                  <a:lnTo>
                    <a:pt x="48113" y="24951"/>
                  </a:lnTo>
                  <a:lnTo>
                    <a:pt x="48158" y="24828"/>
                  </a:lnTo>
                  <a:lnTo>
                    <a:pt x="48203" y="24713"/>
                  </a:lnTo>
                  <a:lnTo>
                    <a:pt x="48263" y="24590"/>
                  </a:lnTo>
                  <a:lnTo>
                    <a:pt x="48323" y="24467"/>
                  </a:lnTo>
                  <a:lnTo>
                    <a:pt x="48390" y="24352"/>
                  </a:lnTo>
                  <a:lnTo>
                    <a:pt x="48458" y="24229"/>
                  </a:lnTo>
                  <a:lnTo>
                    <a:pt x="48615" y="24000"/>
                  </a:lnTo>
                  <a:lnTo>
                    <a:pt x="48788" y="23771"/>
                  </a:lnTo>
                  <a:lnTo>
                    <a:pt x="48968" y="23542"/>
                  </a:lnTo>
                  <a:lnTo>
                    <a:pt x="49155" y="23313"/>
                  </a:lnTo>
                  <a:lnTo>
                    <a:pt x="49493" y="22935"/>
                  </a:lnTo>
                  <a:lnTo>
                    <a:pt x="49823" y="22556"/>
                  </a:lnTo>
                  <a:lnTo>
                    <a:pt x="50160" y="22178"/>
                  </a:lnTo>
                  <a:lnTo>
                    <a:pt x="50498" y="21790"/>
                  </a:lnTo>
                  <a:lnTo>
                    <a:pt x="50828" y="21412"/>
                  </a:lnTo>
                  <a:lnTo>
                    <a:pt x="51165" y="21033"/>
                  </a:lnTo>
                  <a:lnTo>
                    <a:pt x="51495" y="20655"/>
                  </a:lnTo>
                  <a:lnTo>
                    <a:pt x="51833" y="20276"/>
                  </a:lnTo>
                  <a:lnTo>
                    <a:pt x="52170" y="19897"/>
                  </a:lnTo>
                  <a:lnTo>
                    <a:pt x="52500" y="19519"/>
                  </a:lnTo>
                  <a:lnTo>
                    <a:pt x="52838" y="19140"/>
                  </a:lnTo>
                  <a:lnTo>
                    <a:pt x="53175" y="18762"/>
                  </a:lnTo>
                  <a:lnTo>
                    <a:pt x="53513" y="18383"/>
                  </a:lnTo>
                  <a:lnTo>
                    <a:pt x="53843" y="18005"/>
                  </a:lnTo>
                  <a:lnTo>
                    <a:pt x="54180" y="17626"/>
                  </a:lnTo>
                  <a:lnTo>
                    <a:pt x="54510" y="17247"/>
                  </a:lnTo>
                  <a:lnTo>
                    <a:pt x="54443" y="17054"/>
                  </a:lnTo>
                  <a:lnTo>
                    <a:pt x="54375" y="16869"/>
                  </a:lnTo>
                  <a:lnTo>
                    <a:pt x="54308" y="16684"/>
                  </a:lnTo>
                  <a:lnTo>
                    <a:pt x="54240" y="164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28"/>
          <p:cNvGrpSpPr/>
          <p:nvPr/>
        </p:nvGrpSpPr>
        <p:grpSpPr>
          <a:xfrm>
            <a:off x="14139957" y="8406020"/>
            <a:ext cx="1814604" cy="1555178"/>
            <a:chOff x="104250" y="82525"/>
            <a:chExt cx="2799950" cy="2817350"/>
          </a:xfrm>
        </p:grpSpPr>
        <p:sp>
          <p:nvSpPr>
            <p:cNvPr id="264" name="Google Shape;264;p28"/>
            <p:cNvSpPr/>
            <p:nvPr/>
          </p:nvSpPr>
          <p:spPr>
            <a:xfrm>
              <a:off x="104250" y="82525"/>
              <a:ext cx="2799950" cy="2817350"/>
            </a:xfrm>
            <a:custGeom>
              <a:rect b="b" l="l" r="r" t="t"/>
              <a:pathLst>
                <a:path extrusionOk="0" h="112694" w="111998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1453675" y="1251500"/>
              <a:ext cx="377825" cy="360100"/>
            </a:xfrm>
            <a:custGeom>
              <a:rect b="b" l="l" r="r" t="t"/>
              <a:pathLst>
                <a:path extrusionOk="0" h="14404" w="15113">
                  <a:moveTo>
                    <a:pt x="7538" y="0"/>
                  </a:moveTo>
                  <a:lnTo>
                    <a:pt x="7928" y="44"/>
                  </a:lnTo>
                  <a:lnTo>
                    <a:pt x="8311" y="150"/>
                  </a:lnTo>
                  <a:lnTo>
                    <a:pt x="8656" y="388"/>
                  </a:lnTo>
                  <a:lnTo>
                    <a:pt x="8948" y="704"/>
                  </a:lnTo>
                  <a:lnTo>
                    <a:pt x="9203" y="1048"/>
                  </a:lnTo>
                  <a:lnTo>
                    <a:pt x="15113" y="12027"/>
                  </a:lnTo>
                  <a:lnTo>
                    <a:pt x="11813" y="14404"/>
                  </a:lnTo>
                  <a:lnTo>
                    <a:pt x="7538" y="6533"/>
                  </a:lnTo>
                  <a:lnTo>
                    <a:pt x="3338" y="14404"/>
                  </a:lnTo>
                  <a:lnTo>
                    <a:pt x="1" y="12027"/>
                  </a:lnTo>
                  <a:lnTo>
                    <a:pt x="5881" y="1048"/>
                  </a:lnTo>
                  <a:lnTo>
                    <a:pt x="6121" y="704"/>
                  </a:lnTo>
                  <a:lnTo>
                    <a:pt x="6413" y="414"/>
                  </a:lnTo>
                  <a:lnTo>
                    <a:pt x="6758" y="176"/>
                  </a:lnTo>
                  <a:lnTo>
                    <a:pt x="7141" y="44"/>
                  </a:lnTo>
                  <a:lnTo>
                    <a:pt x="75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796675" y="608800"/>
              <a:ext cx="427150" cy="674850"/>
            </a:xfrm>
            <a:custGeom>
              <a:rect b="b" l="l" r="r" t="t"/>
              <a:pathLst>
                <a:path extrusionOk="0" h="26994" w="17086">
                  <a:moveTo>
                    <a:pt x="9601" y="0"/>
                  </a:moveTo>
                  <a:lnTo>
                    <a:pt x="9616" y="0"/>
                  </a:lnTo>
                  <a:lnTo>
                    <a:pt x="9998" y="35"/>
                  </a:lnTo>
                  <a:lnTo>
                    <a:pt x="10366" y="167"/>
                  </a:lnTo>
                  <a:lnTo>
                    <a:pt x="10696" y="388"/>
                  </a:lnTo>
                  <a:lnTo>
                    <a:pt x="10988" y="678"/>
                  </a:lnTo>
                  <a:lnTo>
                    <a:pt x="11221" y="1021"/>
                  </a:lnTo>
                  <a:lnTo>
                    <a:pt x="11408" y="1426"/>
                  </a:lnTo>
                  <a:lnTo>
                    <a:pt x="17086" y="18489"/>
                  </a:lnTo>
                  <a:lnTo>
                    <a:pt x="13471" y="20162"/>
                  </a:lnTo>
                  <a:lnTo>
                    <a:pt x="9578" y="8461"/>
                  </a:lnTo>
                  <a:lnTo>
                    <a:pt x="4778" y="22433"/>
                  </a:lnTo>
                  <a:lnTo>
                    <a:pt x="12503" y="22433"/>
                  </a:lnTo>
                  <a:lnTo>
                    <a:pt x="12503" y="26994"/>
                  </a:lnTo>
                  <a:lnTo>
                    <a:pt x="1936" y="26994"/>
                  </a:lnTo>
                  <a:lnTo>
                    <a:pt x="1546" y="26950"/>
                  </a:lnTo>
                  <a:lnTo>
                    <a:pt x="1186" y="26826"/>
                  </a:lnTo>
                  <a:lnTo>
                    <a:pt x="856" y="26633"/>
                  </a:lnTo>
                  <a:lnTo>
                    <a:pt x="586" y="26333"/>
                  </a:lnTo>
                  <a:lnTo>
                    <a:pt x="346" y="25990"/>
                  </a:lnTo>
                  <a:lnTo>
                    <a:pt x="143" y="25585"/>
                  </a:lnTo>
                  <a:lnTo>
                    <a:pt x="31" y="25154"/>
                  </a:lnTo>
                  <a:lnTo>
                    <a:pt x="1" y="24722"/>
                  </a:lnTo>
                  <a:lnTo>
                    <a:pt x="31" y="24291"/>
                  </a:lnTo>
                  <a:lnTo>
                    <a:pt x="143" y="23868"/>
                  </a:lnTo>
                  <a:lnTo>
                    <a:pt x="7793" y="1426"/>
                  </a:lnTo>
                  <a:lnTo>
                    <a:pt x="7973" y="1004"/>
                  </a:lnTo>
                  <a:lnTo>
                    <a:pt x="8228" y="643"/>
                  </a:lnTo>
                  <a:lnTo>
                    <a:pt x="8521" y="388"/>
                  </a:lnTo>
                  <a:lnTo>
                    <a:pt x="8851" y="167"/>
                  </a:lnTo>
                  <a:lnTo>
                    <a:pt x="9218" y="35"/>
                  </a:lnTo>
                  <a:lnTo>
                    <a:pt x="96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1294875" y="904400"/>
              <a:ext cx="690000" cy="732725"/>
            </a:xfrm>
            <a:custGeom>
              <a:rect b="b" l="l" r="r" t="t"/>
              <a:pathLst>
                <a:path extrusionOk="0" h="29309" w="27600">
                  <a:moveTo>
                    <a:pt x="13763" y="0"/>
                  </a:moveTo>
                  <a:lnTo>
                    <a:pt x="14168" y="62"/>
                  </a:lnTo>
                  <a:lnTo>
                    <a:pt x="14573" y="194"/>
                  </a:lnTo>
                  <a:lnTo>
                    <a:pt x="14895" y="449"/>
                  </a:lnTo>
                  <a:lnTo>
                    <a:pt x="15210" y="775"/>
                  </a:lnTo>
                  <a:lnTo>
                    <a:pt x="15443" y="1153"/>
                  </a:lnTo>
                  <a:lnTo>
                    <a:pt x="27345" y="25928"/>
                  </a:lnTo>
                  <a:lnTo>
                    <a:pt x="27510" y="26377"/>
                  </a:lnTo>
                  <a:lnTo>
                    <a:pt x="27600" y="26826"/>
                  </a:lnTo>
                  <a:lnTo>
                    <a:pt x="27600" y="27302"/>
                  </a:lnTo>
                  <a:lnTo>
                    <a:pt x="27495" y="27751"/>
                  </a:lnTo>
                  <a:lnTo>
                    <a:pt x="27330" y="28200"/>
                  </a:lnTo>
                  <a:lnTo>
                    <a:pt x="27090" y="28569"/>
                  </a:lnTo>
                  <a:lnTo>
                    <a:pt x="26783" y="28860"/>
                  </a:lnTo>
                  <a:lnTo>
                    <a:pt x="26453" y="29124"/>
                  </a:lnTo>
                  <a:lnTo>
                    <a:pt x="26070" y="29230"/>
                  </a:lnTo>
                  <a:lnTo>
                    <a:pt x="25665" y="29309"/>
                  </a:lnTo>
                  <a:lnTo>
                    <a:pt x="1920" y="29309"/>
                  </a:lnTo>
                  <a:lnTo>
                    <a:pt x="1515" y="29230"/>
                  </a:lnTo>
                  <a:lnTo>
                    <a:pt x="1155" y="29124"/>
                  </a:lnTo>
                  <a:lnTo>
                    <a:pt x="788" y="28860"/>
                  </a:lnTo>
                  <a:lnTo>
                    <a:pt x="495" y="28569"/>
                  </a:lnTo>
                  <a:lnTo>
                    <a:pt x="240" y="28200"/>
                  </a:lnTo>
                  <a:lnTo>
                    <a:pt x="75" y="27751"/>
                  </a:lnTo>
                  <a:lnTo>
                    <a:pt x="0" y="27302"/>
                  </a:lnTo>
                  <a:lnTo>
                    <a:pt x="0" y="26826"/>
                  </a:lnTo>
                  <a:lnTo>
                    <a:pt x="75" y="26377"/>
                  </a:lnTo>
                  <a:lnTo>
                    <a:pt x="225" y="25928"/>
                  </a:lnTo>
                  <a:lnTo>
                    <a:pt x="12068" y="1153"/>
                  </a:lnTo>
                  <a:lnTo>
                    <a:pt x="12285" y="775"/>
                  </a:lnTo>
                  <a:lnTo>
                    <a:pt x="12600" y="449"/>
                  </a:lnTo>
                  <a:lnTo>
                    <a:pt x="12960" y="194"/>
                  </a:lnTo>
                  <a:lnTo>
                    <a:pt x="13343" y="62"/>
                  </a:lnTo>
                  <a:lnTo>
                    <a:pt x="13763" y="0"/>
                  </a:lnTo>
                  <a:close/>
                  <a:moveTo>
                    <a:pt x="13763" y="6903"/>
                  </a:moveTo>
                  <a:lnTo>
                    <a:pt x="5220" y="24775"/>
                  </a:lnTo>
                  <a:lnTo>
                    <a:pt x="22328" y="24775"/>
                  </a:lnTo>
                  <a:lnTo>
                    <a:pt x="13763" y="69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889675" y="904400"/>
              <a:ext cx="750200" cy="732725"/>
            </a:xfrm>
            <a:custGeom>
              <a:rect b="b" l="l" r="r" t="t"/>
              <a:pathLst>
                <a:path extrusionOk="0" h="29309" w="30008">
                  <a:moveTo>
                    <a:pt x="29866" y="0"/>
                  </a:moveTo>
                  <a:lnTo>
                    <a:pt x="30008" y="4543"/>
                  </a:lnTo>
                  <a:lnTo>
                    <a:pt x="15046" y="5186"/>
                  </a:lnTo>
                  <a:lnTo>
                    <a:pt x="5311" y="24282"/>
                  </a:lnTo>
                  <a:lnTo>
                    <a:pt x="18166" y="24775"/>
                  </a:lnTo>
                  <a:lnTo>
                    <a:pt x="18053" y="29309"/>
                  </a:lnTo>
                  <a:lnTo>
                    <a:pt x="1883" y="28693"/>
                  </a:lnTo>
                  <a:lnTo>
                    <a:pt x="1478" y="28622"/>
                  </a:lnTo>
                  <a:lnTo>
                    <a:pt x="1096" y="28481"/>
                  </a:lnTo>
                  <a:lnTo>
                    <a:pt x="751" y="28244"/>
                  </a:lnTo>
                  <a:lnTo>
                    <a:pt x="473" y="27918"/>
                  </a:lnTo>
                  <a:lnTo>
                    <a:pt x="256" y="27513"/>
                  </a:lnTo>
                  <a:lnTo>
                    <a:pt x="91" y="27064"/>
                  </a:lnTo>
                  <a:lnTo>
                    <a:pt x="1" y="26633"/>
                  </a:lnTo>
                  <a:lnTo>
                    <a:pt x="23" y="26139"/>
                  </a:lnTo>
                  <a:lnTo>
                    <a:pt x="113" y="25708"/>
                  </a:lnTo>
                  <a:lnTo>
                    <a:pt x="278" y="25268"/>
                  </a:lnTo>
                  <a:lnTo>
                    <a:pt x="12248" y="1779"/>
                  </a:lnTo>
                  <a:lnTo>
                    <a:pt x="12473" y="1435"/>
                  </a:lnTo>
                  <a:lnTo>
                    <a:pt x="12743" y="1118"/>
                  </a:lnTo>
                  <a:lnTo>
                    <a:pt x="13088" y="898"/>
                  </a:lnTo>
                  <a:lnTo>
                    <a:pt x="13456" y="775"/>
                  </a:lnTo>
                  <a:lnTo>
                    <a:pt x="13838" y="687"/>
                  </a:lnTo>
                  <a:lnTo>
                    <a:pt x="298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982875" y="1232350"/>
              <a:ext cx="98450" cy="147700"/>
            </a:xfrm>
            <a:custGeom>
              <a:rect b="b" l="l" r="r" t="t"/>
              <a:pathLst>
                <a:path extrusionOk="0" h="5908" w="3938">
                  <a:moveTo>
                    <a:pt x="0" y="5908"/>
                  </a:moveTo>
                  <a:lnTo>
                    <a:pt x="3938" y="5908"/>
                  </a:lnTo>
                  <a:lnTo>
                    <a:pt x="3938" y="0"/>
                  </a:lnTo>
                  <a:lnTo>
                    <a:pt x="0" y="0"/>
                  </a:lnTo>
                  <a:lnTo>
                    <a:pt x="0" y="59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862300" y="332350"/>
              <a:ext cx="1478650" cy="1799800"/>
            </a:xfrm>
            <a:custGeom>
              <a:rect b="b" l="l" r="r" t="t"/>
              <a:pathLst>
                <a:path extrusionOk="0" h="71992" w="59146">
                  <a:moveTo>
                    <a:pt x="1951" y="54251"/>
                  </a:moveTo>
                  <a:lnTo>
                    <a:pt x="2776" y="54295"/>
                  </a:lnTo>
                  <a:lnTo>
                    <a:pt x="3541" y="54401"/>
                  </a:lnTo>
                  <a:lnTo>
                    <a:pt x="4253" y="54550"/>
                  </a:lnTo>
                  <a:lnTo>
                    <a:pt x="4913" y="54744"/>
                  </a:lnTo>
                  <a:lnTo>
                    <a:pt x="5498" y="54999"/>
                  </a:lnTo>
                  <a:lnTo>
                    <a:pt x="6046" y="55299"/>
                  </a:lnTo>
                  <a:lnTo>
                    <a:pt x="6556" y="55607"/>
                  </a:lnTo>
                  <a:lnTo>
                    <a:pt x="7028" y="55924"/>
                  </a:lnTo>
                  <a:lnTo>
                    <a:pt x="7448" y="56267"/>
                  </a:lnTo>
                  <a:lnTo>
                    <a:pt x="7868" y="56584"/>
                  </a:lnTo>
                  <a:lnTo>
                    <a:pt x="8236" y="56910"/>
                  </a:lnTo>
                  <a:lnTo>
                    <a:pt x="8633" y="57253"/>
                  </a:lnTo>
                  <a:lnTo>
                    <a:pt x="9016" y="57553"/>
                  </a:lnTo>
                  <a:lnTo>
                    <a:pt x="9406" y="57852"/>
                  </a:lnTo>
                  <a:lnTo>
                    <a:pt x="9788" y="58107"/>
                  </a:lnTo>
                  <a:lnTo>
                    <a:pt x="10223" y="58327"/>
                  </a:lnTo>
                  <a:lnTo>
                    <a:pt x="10658" y="58477"/>
                  </a:lnTo>
                  <a:lnTo>
                    <a:pt x="11138" y="58627"/>
                  </a:lnTo>
                  <a:lnTo>
                    <a:pt x="11701" y="58688"/>
                  </a:lnTo>
                  <a:lnTo>
                    <a:pt x="12323" y="58732"/>
                  </a:lnTo>
                  <a:lnTo>
                    <a:pt x="12961" y="58688"/>
                  </a:lnTo>
                  <a:lnTo>
                    <a:pt x="13493" y="58627"/>
                  </a:lnTo>
                  <a:lnTo>
                    <a:pt x="13981" y="58477"/>
                  </a:lnTo>
                  <a:lnTo>
                    <a:pt x="14401" y="58327"/>
                  </a:lnTo>
                  <a:lnTo>
                    <a:pt x="14821" y="58134"/>
                  </a:lnTo>
                  <a:lnTo>
                    <a:pt x="15188" y="57852"/>
                  </a:lnTo>
                  <a:lnTo>
                    <a:pt x="15593" y="57597"/>
                  </a:lnTo>
                  <a:lnTo>
                    <a:pt x="15953" y="57271"/>
                  </a:lnTo>
                  <a:lnTo>
                    <a:pt x="16358" y="56928"/>
                  </a:lnTo>
                  <a:lnTo>
                    <a:pt x="16718" y="56584"/>
                  </a:lnTo>
                  <a:lnTo>
                    <a:pt x="17138" y="56267"/>
                  </a:lnTo>
                  <a:lnTo>
                    <a:pt x="17596" y="55950"/>
                  </a:lnTo>
                  <a:lnTo>
                    <a:pt x="18053" y="55625"/>
                  </a:lnTo>
                  <a:lnTo>
                    <a:pt x="18586" y="55325"/>
                  </a:lnTo>
                  <a:lnTo>
                    <a:pt x="19111" y="55026"/>
                  </a:lnTo>
                  <a:lnTo>
                    <a:pt x="19733" y="54744"/>
                  </a:lnTo>
                  <a:lnTo>
                    <a:pt x="20393" y="54550"/>
                  </a:lnTo>
                  <a:lnTo>
                    <a:pt x="21106" y="54401"/>
                  </a:lnTo>
                  <a:lnTo>
                    <a:pt x="21871" y="54295"/>
                  </a:lnTo>
                  <a:lnTo>
                    <a:pt x="22726" y="54251"/>
                  </a:lnTo>
                  <a:lnTo>
                    <a:pt x="23588" y="54295"/>
                  </a:lnTo>
                  <a:lnTo>
                    <a:pt x="24353" y="54401"/>
                  </a:lnTo>
                  <a:lnTo>
                    <a:pt x="25028" y="54550"/>
                  </a:lnTo>
                  <a:lnTo>
                    <a:pt x="25703" y="54744"/>
                  </a:lnTo>
                  <a:lnTo>
                    <a:pt x="26303" y="54999"/>
                  </a:lnTo>
                  <a:lnTo>
                    <a:pt x="26851" y="55299"/>
                  </a:lnTo>
                  <a:lnTo>
                    <a:pt x="27346" y="55607"/>
                  </a:lnTo>
                  <a:lnTo>
                    <a:pt x="27818" y="55924"/>
                  </a:lnTo>
                  <a:lnTo>
                    <a:pt x="28238" y="56267"/>
                  </a:lnTo>
                  <a:lnTo>
                    <a:pt x="28658" y="56584"/>
                  </a:lnTo>
                  <a:lnTo>
                    <a:pt x="29026" y="56910"/>
                  </a:lnTo>
                  <a:lnTo>
                    <a:pt x="29446" y="57253"/>
                  </a:lnTo>
                  <a:lnTo>
                    <a:pt x="29806" y="57553"/>
                  </a:lnTo>
                  <a:lnTo>
                    <a:pt x="30196" y="57852"/>
                  </a:lnTo>
                  <a:lnTo>
                    <a:pt x="30593" y="58107"/>
                  </a:lnTo>
                  <a:lnTo>
                    <a:pt x="30998" y="58327"/>
                  </a:lnTo>
                  <a:lnTo>
                    <a:pt x="31433" y="58477"/>
                  </a:lnTo>
                  <a:lnTo>
                    <a:pt x="31943" y="58627"/>
                  </a:lnTo>
                  <a:lnTo>
                    <a:pt x="32491" y="58688"/>
                  </a:lnTo>
                  <a:lnTo>
                    <a:pt x="33128" y="58732"/>
                  </a:lnTo>
                  <a:lnTo>
                    <a:pt x="33736" y="58688"/>
                  </a:lnTo>
                  <a:lnTo>
                    <a:pt x="34283" y="58627"/>
                  </a:lnTo>
                  <a:lnTo>
                    <a:pt x="34778" y="58477"/>
                  </a:lnTo>
                  <a:lnTo>
                    <a:pt x="35191" y="58327"/>
                  </a:lnTo>
                  <a:lnTo>
                    <a:pt x="35611" y="58134"/>
                  </a:lnTo>
                  <a:lnTo>
                    <a:pt x="36001" y="57852"/>
                  </a:lnTo>
                  <a:lnTo>
                    <a:pt x="36383" y="57597"/>
                  </a:lnTo>
                  <a:lnTo>
                    <a:pt x="36743" y="57271"/>
                  </a:lnTo>
                  <a:lnTo>
                    <a:pt x="37148" y="56928"/>
                  </a:lnTo>
                  <a:lnTo>
                    <a:pt x="37546" y="56584"/>
                  </a:lnTo>
                  <a:lnTo>
                    <a:pt x="37951" y="56267"/>
                  </a:lnTo>
                  <a:lnTo>
                    <a:pt x="38371" y="55950"/>
                  </a:lnTo>
                  <a:lnTo>
                    <a:pt x="38866" y="55625"/>
                  </a:lnTo>
                  <a:lnTo>
                    <a:pt x="39361" y="55325"/>
                  </a:lnTo>
                  <a:lnTo>
                    <a:pt x="39923" y="55026"/>
                  </a:lnTo>
                  <a:lnTo>
                    <a:pt x="40508" y="54744"/>
                  </a:lnTo>
                  <a:lnTo>
                    <a:pt x="41183" y="54550"/>
                  </a:lnTo>
                  <a:lnTo>
                    <a:pt x="41873" y="54401"/>
                  </a:lnTo>
                  <a:lnTo>
                    <a:pt x="42661" y="54295"/>
                  </a:lnTo>
                  <a:lnTo>
                    <a:pt x="43516" y="54251"/>
                  </a:lnTo>
                  <a:lnTo>
                    <a:pt x="44378" y="54295"/>
                  </a:lnTo>
                  <a:lnTo>
                    <a:pt x="45143" y="54401"/>
                  </a:lnTo>
                  <a:lnTo>
                    <a:pt x="45856" y="54550"/>
                  </a:lnTo>
                  <a:lnTo>
                    <a:pt x="46508" y="54744"/>
                  </a:lnTo>
                  <a:lnTo>
                    <a:pt x="47116" y="55026"/>
                  </a:lnTo>
                  <a:lnTo>
                    <a:pt x="47663" y="55299"/>
                  </a:lnTo>
                  <a:lnTo>
                    <a:pt x="48173" y="55625"/>
                  </a:lnTo>
                  <a:lnTo>
                    <a:pt x="48631" y="55924"/>
                  </a:lnTo>
                  <a:lnTo>
                    <a:pt x="49088" y="56267"/>
                  </a:lnTo>
                  <a:lnTo>
                    <a:pt x="49486" y="56584"/>
                  </a:lnTo>
                  <a:lnTo>
                    <a:pt x="49868" y="56928"/>
                  </a:lnTo>
                  <a:lnTo>
                    <a:pt x="50273" y="57253"/>
                  </a:lnTo>
                  <a:lnTo>
                    <a:pt x="50641" y="57553"/>
                  </a:lnTo>
                  <a:lnTo>
                    <a:pt x="51023" y="57852"/>
                  </a:lnTo>
                  <a:lnTo>
                    <a:pt x="51421" y="58134"/>
                  </a:lnTo>
                  <a:lnTo>
                    <a:pt x="51826" y="58327"/>
                  </a:lnTo>
                  <a:lnTo>
                    <a:pt x="52246" y="58477"/>
                  </a:lnTo>
                  <a:lnTo>
                    <a:pt x="52771" y="58627"/>
                  </a:lnTo>
                  <a:lnTo>
                    <a:pt x="53303" y="58688"/>
                  </a:lnTo>
                  <a:lnTo>
                    <a:pt x="53918" y="58732"/>
                  </a:lnTo>
                  <a:lnTo>
                    <a:pt x="54376" y="58776"/>
                  </a:lnTo>
                  <a:lnTo>
                    <a:pt x="54766" y="58944"/>
                  </a:lnTo>
                  <a:lnTo>
                    <a:pt x="55148" y="59225"/>
                  </a:lnTo>
                  <a:lnTo>
                    <a:pt x="55456" y="59569"/>
                  </a:lnTo>
                  <a:lnTo>
                    <a:pt x="55673" y="59991"/>
                  </a:lnTo>
                  <a:lnTo>
                    <a:pt x="55801" y="60467"/>
                  </a:lnTo>
                  <a:lnTo>
                    <a:pt x="55861" y="60977"/>
                  </a:lnTo>
                  <a:lnTo>
                    <a:pt x="55801" y="61515"/>
                  </a:lnTo>
                  <a:lnTo>
                    <a:pt x="55673" y="61964"/>
                  </a:lnTo>
                  <a:lnTo>
                    <a:pt x="55456" y="62413"/>
                  </a:lnTo>
                  <a:lnTo>
                    <a:pt x="55148" y="62782"/>
                  </a:lnTo>
                  <a:lnTo>
                    <a:pt x="54766" y="63038"/>
                  </a:lnTo>
                  <a:lnTo>
                    <a:pt x="54376" y="63205"/>
                  </a:lnTo>
                  <a:lnTo>
                    <a:pt x="53918" y="63258"/>
                  </a:lnTo>
                  <a:lnTo>
                    <a:pt x="53063" y="63231"/>
                  </a:lnTo>
                  <a:lnTo>
                    <a:pt x="52276" y="63099"/>
                  </a:lnTo>
                  <a:lnTo>
                    <a:pt x="51586" y="62976"/>
                  </a:lnTo>
                  <a:lnTo>
                    <a:pt x="50911" y="62756"/>
                  </a:lnTo>
                  <a:lnTo>
                    <a:pt x="50326" y="62501"/>
                  </a:lnTo>
                  <a:lnTo>
                    <a:pt x="49778" y="62201"/>
                  </a:lnTo>
                  <a:lnTo>
                    <a:pt x="49283" y="61902"/>
                  </a:lnTo>
                  <a:lnTo>
                    <a:pt x="48796" y="61585"/>
                  </a:lnTo>
                  <a:lnTo>
                    <a:pt x="48368" y="61242"/>
                  </a:lnTo>
                  <a:lnTo>
                    <a:pt x="47971" y="60916"/>
                  </a:lnTo>
                  <a:lnTo>
                    <a:pt x="47573" y="60572"/>
                  </a:lnTo>
                  <a:lnTo>
                    <a:pt x="47168" y="60256"/>
                  </a:lnTo>
                  <a:lnTo>
                    <a:pt x="46801" y="59956"/>
                  </a:lnTo>
                  <a:lnTo>
                    <a:pt x="46418" y="59657"/>
                  </a:lnTo>
                  <a:lnTo>
                    <a:pt x="46051" y="59393"/>
                  </a:lnTo>
                  <a:lnTo>
                    <a:pt x="45631" y="59181"/>
                  </a:lnTo>
                  <a:lnTo>
                    <a:pt x="45181" y="59049"/>
                  </a:lnTo>
                  <a:lnTo>
                    <a:pt x="44701" y="58900"/>
                  </a:lnTo>
                  <a:lnTo>
                    <a:pt x="44138" y="58820"/>
                  </a:lnTo>
                  <a:lnTo>
                    <a:pt x="43516" y="58794"/>
                  </a:lnTo>
                  <a:lnTo>
                    <a:pt x="42893" y="58820"/>
                  </a:lnTo>
                  <a:lnTo>
                    <a:pt x="42346" y="58900"/>
                  </a:lnTo>
                  <a:lnTo>
                    <a:pt x="41836" y="59049"/>
                  </a:lnTo>
                  <a:lnTo>
                    <a:pt x="41401" y="59225"/>
                  </a:lnTo>
                  <a:lnTo>
                    <a:pt x="41003" y="59393"/>
                  </a:lnTo>
                  <a:lnTo>
                    <a:pt x="40598" y="59674"/>
                  </a:lnTo>
                  <a:lnTo>
                    <a:pt x="40216" y="59974"/>
                  </a:lnTo>
                  <a:lnTo>
                    <a:pt x="39833" y="60273"/>
                  </a:lnTo>
                  <a:lnTo>
                    <a:pt x="39428" y="60599"/>
                  </a:lnTo>
                  <a:lnTo>
                    <a:pt x="39061" y="60916"/>
                  </a:lnTo>
                  <a:lnTo>
                    <a:pt x="38648" y="61242"/>
                  </a:lnTo>
                  <a:lnTo>
                    <a:pt x="38206" y="61603"/>
                  </a:lnTo>
                  <a:lnTo>
                    <a:pt x="37748" y="61902"/>
                  </a:lnTo>
                  <a:lnTo>
                    <a:pt x="37238" y="62201"/>
                  </a:lnTo>
                  <a:lnTo>
                    <a:pt x="36706" y="62501"/>
                  </a:lnTo>
                  <a:lnTo>
                    <a:pt x="36091" y="62756"/>
                  </a:lnTo>
                  <a:lnTo>
                    <a:pt x="35431" y="62976"/>
                  </a:lnTo>
                  <a:lnTo>
                    <a:pt x="34718" y="63099"/>
                  </a:lnTo>
                  <a:lnTo>
                    <a:pt x="33953" y="63231"/>
                  </a:lnTo>
                  <a:lnTo>
                    <a:pt x="33128" y="63258"/>
                  </a:lnTo>
                  <a:lnTo>
                    <a:pt x="32273" y="63231"/>
                  </a:lnTo>
                  <a:lnTo>
                    <a:pt x="31508" y="63099"/>
                  </a:lnTo>
                  <a:lnTo>
                    <a:pt x="30773" y="62976"/>
                  </a:lnTo>
                  <a:lnTo>
                    <a:pt x="30121" y="62756"/>
                  </a:lnTo>
                  <a:lnTo>
                    <a:pt x="29521" y="62501"/>
                  </a:lnTo>
                  <a:lnTo>
                    <a:pt x="28988" y="62201"/>
                  </a:lnTo>
                  <a:lnTo>
                    <a:pt x="28463" y="61902"/>
                  </a:lnTo>
                  <a:lnTo>
                    <a:pt x="27961" y="61585"/>
                  </a:lnTo>
                  <a:lnTo>
                    <a:pt x="27548" y="61242"/>
                  </a:lnTo>
                  <a:lnTo>
                    <a:pt x="27128" y="60916"/>
                  </a:lnTo>
                  <a:lnTo>
                    <a:pt x="26746" y="60572"/>
                  </a:lnTo>
                  <a:lnTo>
                    <a:pt x="26341" y="60256"/>
                  </a:lnTo>
                  <a:lnTo>
                    <a:pt x="25973" y="59956"/>
                  </a:lnTo>
                  <a:lnTo>
                    <a:pt x="25591" y="59657"/>
                  </a:lnTo>
                  <a:lnTo>
                    <a:pt x="25231" y="59393"/>
                  </a:lnTo>
                  <a:lnTo>
                    <a:pt x="24811" y="59181"/>
                  </a:lnTo>
                  <a:lnTo>
                    <a:pt x="24368" y="59049"/>
                  </a:lnTo>
                  <a:lnTo>
                    <a:pt x="23873" y="58900"/>
                  </a:lnTo>
                  <a:lnTo>
                    <a:pt x="23333" y="58820"/>
                  </a:lnTo>
                  <a:lnTo>
                    <a:pt x="22726" y="58794"/>
                  </a:lnTo>
                  <a:lnTo>
                    <a:pt x="22103" y="58820"/>
                  </a:lnTo>
                  <a:lnTo>
                    <a:pt x="21541" y="58900"/>
                  </a:lnTo>
                  <a:lnTo>
                    <a:pt x="21068" y="59049"/>
                  </a:lnTo>
                  <a:lnTo>
                    <a:pt x="20611" y="59225"/>
                  </a:lnTo>
                  <a:lnTo>
                    <a:pt x="20191" y="59393"/>
                  </a:lnTo>
                  <a:lnTo>
                    <a:pt x="19808" y="59674"/>
                  </a:lnTo>
                  <a:lnTo>
                    <a:pt x="19403" y="59974"/>
                  </a:lnTo>
                  <a:lnTo>
                    <a:pt x="19043" y="60273"/>
                  </a:lnTo>
                  <a:lnTo>
                    <a:pt x="18638" y="60599"/>
                  </a:lnTo>
                  <a:lnTo>
                    <a:pt x="18256" y="60916"/>
                  </a:lnTo>
                  <a:lnTo>
                    <a:pt x="17836" y="61242"/>
                  </a:lnTo>
                  <a:lnTo>
                    <a:pt x="17416" y="61603"/>
                  </a:lnTo>
                  <a:lnTo>
                    <a:pt x="16943" y="61902"/>
                  </a:lnTo>
                  <a:lnTo>
                    <a:pt x="16426" y="62201"/>
                  </a:lnTo>
                  <a:lnTo>
                    <a:pt x="15901" y="62501"/>
                  </a:lnTo>
                  <a:lnTo>
                    <a:pt x="15301" y="62756"/>
                  </a:lnTo>
                  <a:lnTo>
                    <a:pt x="14656" y="62976"/>
                  </a:lnTo>
                  <a:lnTo>
                    <a:pt x="13951" y="63099"/>
                  </a:lnTo>
                  <a:lnTo>
                    <a:pt x="13178" y="63231"/>
                  </a:lnTo>
                  <a:lnTo>
                    <a:pt x="12323" y="63258"/>
                  </a:lnTo>
                  <a:lnTo>
                    <a:pt x="11483" y="63231"/>
                  </a:lnTo>
                  <a:lnTo>
                    <a:pt x="10696" y="63099"/>
                  </a:lnTo>
                  <a:lnTo>
                    <a:pt x="9983" y="62976"/>
                  </a:lnTo>
                  <a:lnTo>
                    <a:pt x="9331" y="62756"/>
                  </a:lnTo>
                  <a:lnTo>
                    <a:pt x="8723" y="62501"/>
                  </a:lnTo>
                  <a:lnTo>
                    <a:pt x="8161" y="62201"/>
                  </a:lnTo>
                  <a:lnTo>
                    <a:pt x="7651" y="61902"/>
                  </a:lnTo>
                  <a:lnTo>
                    <a:pt x="7193" y="61585"/>
                  </a:lnTo>
                  <a:lnTo>
                    <a:pt x="6773" y="61242"/>
                  </a:lnTo>
                  <a:lnTo>
                    <a:pt x="6353" y="60916"/>
                  </a:lnTo>
                  <a:lnTo>
                    <a:pt x="5971" y="60572"/>
                  </a:lnTo>
                  <a:lnTo>
                    <a:pt x="5551" y="60256"/>
                  </a:lnTo>
                  <a:lnTo>
                    <a:pt x="5206" y="59956"/>
                  </a:lnTo>
                  <a:lnTo>
                    <a:pt x="4823" y="59657"/>
                  </a:lnTo>
                  <a:lnTo>
                    <a:pt x="4418" y="59393"/>
                  </a:lnTo>
                  <a:lnTo>
                    <a:pt x="3998" y="59181"/>
                  </a:lnTo>
                  <a:lnTo>
                    <a:pt x="3578" y="59049"/>
                  </a:lnTo>
                  <a:lnTo>
                    <a:pt x="3083" y="58900"/>
                  </a:lnTo>
                  <a:lnTo>
                    <a:pt x="2536" y="58820"/>
                  </a:lnTo>
                  <a:lnTo>
                    <a:pt x="1951" y="58794"/>
                  </a:lnTo>
                  <a:lnTo>
                    <a:pt x="1478" y="58732"/>
                  </a:lnTo>
                  <a:lnTo>
                    <a:pt x="1081" y="58556"/>
                  </a:lnTo>
                  <a:lnTo>
                    <a:pt x="713" y="58301"/>
                  </a:lnTo>
                  <a:lnTo>
                    <a:pt x="421" y="57940"/>
                  </a:lnTo>
                  <a:lnTo>
                    <a:pt x="203" y="57509"/>
                  </a:lnTo>
                  <a:lnTo>
                    <a:pt x="53" y="57033"/>
                  </a:lnTo>
                  <a:lnTo>
                    <a:pt x="1" y="56549"/>
                  </a:lnTo>
                  <a:lnTo>
                    <a:pt x="53" y="56012"/>
                  </a:lnTo>
                  <a:lnTo>
                    <a:pt x="203" y="55537"/>
                  </a:lnTo>
                  <a:lnTo>
                    <a:pt x="421" y="55114"/>
                  </a:lnTo>
                  <a:lnTo>
                    <a:pt x="713" y="54744"/>
                  </a:lnTo>
                  <a:lnTo>
                    <a:pt x="1081" y="54489"/>
                  </a:lnTo>
                  <a:lnTo>
                    <a:pt x="1478" y="54322"/>
                  </a:lnTo>
                  <a:lnTo>
                    <a:pt x="1951" y="54251"/>
                  </a:lnTo>
                  <a:close/>
                  <a:moveTo>
                    <a:pt x="1478" y="63082"/>
                  </a:moveTo>
                  <a:lnTo>
                    <a:pt x="1081" y="63231"/>
                  </a:lnTo>
                  <a:lnTo>
                    <a:pt x="713" y="63487"/>
                  </a:lnTo>
                  <a:lnTo>
                    <a:pt x="421" y="63856"/>
                  </a:lnTo>
                  <a:lnTo>
                    <a:pt x="203" y="64279"/>
                  </a:lnTo>
                  <a:lnTo>
                    <a:pt x="53" y="64754"/>
                  </a:lnTo>
                  <a:lnTo>
                    <a:pt x="1" y="65291"/>
                  </a:lnTo>
                  <a:lnTo>
                    <a:pt x="53" y="65776"/>
                  </a:lnTo>
                  <a:lnTo>
                    <a:pt x="203" y="66251"/>
                  </a:lnTo>
                  <a:lnTo>
                    <a:pt x="421" y="66683"/>
                  </a:lnTo>
                  <a:lnTo>
                    <a:pt x="713" y="67043"/>
                  </a:lnTo>
                  <a:lnTo>
                    <a:pt x="1081" y="67325"/>
                  </a:lnTo>
                  <a:lnTo>
                    <a:pt x="1478" y="67493"/>
                  </a:lnTo>
                  <a:lnTo>
                    <a:pt x="1951" y="67537"/>
                  </a:lnTo>
                  <a:lnTo>
                    <a:pt x="2536" y="67563"/>
                  </a:lnTo>
                  <a:lnTo>
                    <a:pt x="3083" y="67642"/>
                  </a:lnTo>
                  <a:lnTo>
                    <a:pt x="3578" y="67792"/>
                  </a:lnTo>
                  <a:lnTo>
                    <a:pt x="3998" y="67942"/>
                  </a:lnTo>
                  <a:lnTo>
                    <a:pt x="4418" y="68135"/>
                  </a:lnTo>
                  <a:lnTo>
                    <a:pt x="4823" y="68417"/>
                  </a:lnTo>
                  <a:lnTo>
                    <a:pt x="5206" y="68699"/>
                  </a:lnTo>
                  <a:lnTo>
                    <a:pt x="5551" y="68998"/>
                  </a:lnTo>
                  <a:lnTo>
                    <a:pt x="5971" y="69315"/>
                  </a:lnTo>
                  <a:lnTo>
                    <a:pt x="6353" y="69658"/>
                  </a:lnTo>
                  <a:lnTo>
                    <a:pt x="6773" y="69975"/>
                  </a:lnTo>
                  <a:lnTo>
                    <a:pt x="7193" y="70327"/>
                  </a:lnTo>
                  <a:lnTo>
                    <a:pt x="7651" y="70644"/>
                  </a:lnTo>
                  <a:lnTo>
                    <a:pt x="8161" y="70961"/>
                  </a:lnTo>
                  <a:lnTo>
                    <a:pt x="8723" y="71243"/>
                  </a:lnTo>
                  <a:lnTo>
                    <a:pt x="9331" y="71498"/>
                  </a:lnTo>
                  <a:lnTo>
                    <a:pt x="9983" y="71718"/>
                  </a:lnTo>
                  <a:lnTo>
                    <a:pt x="10696" y="71842"/>
                  </a:lnTo>
                  <a:lnTo>
                    <a:pt x="11483" y="71974"/>
                  </a:lnTo>
                  <a:lnTo>
                    <a:pt x="12323" y="71991"/>
                  </a:lnTo>
                  <a:lnTo>
                    <a:pt x="13178" y="71974"/>
                  </a:lnTo>
                  <a:lnTo>
                    <a:pt x="13951" y="71842"/>
                  </a:lnTo>
                  <a:lnTo>
                    <a:pt x="14656" y="71718"/>
                  </a:lnTo>
                  <a:lnTo>
                    <a:pt x="15301" y="71525"/>
                  </a:lnTo>
                  <a:lnTo>
                    <a:pt x="15901" y="71243"/>
                  </a:lnTo>
                  <a:lnTo>
                    <a:pt x="16426" y="70961"/>
                  </a:lnTo>
                  <a:lnTo>
                    <a:pt x="16943" y="70644"/>
                  </a:lnTo>
                  <a:lnTo>
                    <a:pt x="17416" y="70345"/>
                  </a:lnTo>
                  <a:lnTo>
                    <a:pt x="17836" y="69975"/>
                  </a:lnTo>
                  <a:lnTo>
                    <a:pt x="18256" y="69658"/>
                  </a:lnTo>
                  <a:lnTo>
                    <a:pt x="18638" y="69359"/>
                  </a:lnTo>
                  <a:lnTo>
                    <a:pt x="19043" y="69016"/>
                  </a:lnTo>
                  <a:lnTo>
                    <a:pt x="19403" y="68716"/>
                  </a:lnTo>
                  <a:lnTo>
                    <a:pt x="19808" y="68417"/>
                  </a:lnTo>
                  <a:lnTo>
                    <a:pt x="20191" y="68135"/>
                  </a:lnTo>
                  <a:lnTo>
                    <a:pt x="20611" y="67968"/>
                  </a:lnTo>
                  <a:lnTo>
                    <a:pt x="21068" y="67792"/>
                  </a:lnTo>
                  <a:lnTo>
                    <a:pt x="21541" y="67642"/>
                  </a:lnTo>
                  <a:lnTo>
                    <a:pt x="22103" y="67563"/>
                  </a:lnTo>
                  <a:lnTo>
                    <a:pt x="22726" y="67537"/>
                  </a:lnTo>
                  <a:lnTo>
                    <a:pt x="23333" y="67563"/>
                  </a:lnTo>
                  <a:lnTo>
                    <a:pt x="23873" y="67642"/>
                  </a:lnTo>
                  <a:lnTo>
                    <a:pt x="24368" y="67792"/>
                  </a:lnTo>
                  <a:lnTo>
                    <a:pt x="24811" y="67942"/>
                  </a:lnTo>
                  <a:lnTo>
                    <a:pt x="25231" y="68135"/>
                  </a:lnTo>
                  <a:lnTo>
                    <a:pt x="25591" y="68417"/>
                  </a:lnTo>
                  <a:lnTo>
                    <a:pt x="25973" y="68699"/>
                  </a:lnTo>
                  <a:lnTo>
                    <a:pt x="26341" y="68998"/>
                  </a:lnTo>
                  <a:lnTo>
                    <a:pt x="26746" y="69315"/>
                  </a:lnTo>
                  <a:lnTo>
                    <a:pt x="27128" y="69658"/>
                  </a:lnTo>
                  <a:lnTo>
                    <a:pt x="27548" y="69975"/>
                  </a:lnTo>
                  <a:lnTo>
                    <a:pt x="27961" y="70327"/>
                  </a:lnTo>
                  <a:lnTo>
                    <a:pt x="28463" y="70644"/>
                  </a:lnTo>
                  <a:lnTo>
                    <a:pt x="28988" y="70961"/>
                  </a:lnTo>
                  <a:lnTo>
                    <a:pt x="29521" y="71243"/>
                  </a:lnTo>
                  <a:lnTo>
                    <a:pt x="30121" y="71498"/>
                  </a:lnTo>
                  <a:lnTo>
                    <a:pt x="30773" y="71718"/>
                  </a:lnTo>
                  <a:lnTo>
                    <a:pt x="31508" y="71842"/>
                  </a:lnTo>
                  <a:lnTo>
                    <a:pt x="32273" y="71974"/>
                  </a:lnTo>
                  <a:lnTo>
                    <a:pt x="33128" y="71991"/>
                  </a:lnTo>
                  <a:lnTo>
                    <a:pt x="33953" y="71974"/>
                  </a:lnTo>
                  <a:lnTo>
                    <a:pt x="34718" y="71842"/>
                  </a:lnTo>
                  <a:lnTo>
                    <a:pt x="35431" y="71718"/>
                  </a:lnTo>
                  <a:lnTo>
                    <a:pt x="36091" y="71525"/>
                  </a:lnTo>
                  <a:lnTo>
                    <a:pt x="36706" y="71243"/>
                  </a:lnTo>
                  <a:lnTo>
                    <a:pt x="37238" y="70961"/>
                  </a:lnTo>
                  <a:lnTo>
                    <a:pt x="37748" y="70644"/>
                  </a:lnTo>
                  <a:lnTo>
                    <a:pt x="38206" y="70345"/>
                  </a:lnTo>
                  <a:lnTo>
                    <a:pt x="38648" y="69975"/>
                  </a:lnTo>
                  <a:lnTo>
                    <a:pt x="39061" y="69658"/>
                  </a:lnTo>
                  <a:lnTo>
                    <a:pt x="39428" y="69359"/>
                  </a:lnTo>
                  <a:lnTo>
                    <a:pt x="39833" y="69016"/>
                  </a:lnTo>
                  <a:lnTo>
                    <a:pt x="40216" y="68716"/>
                  </a:lnTo>
                  <a:lnTo>
                    <a:pt x="40598" y="68417"/>
                  </a:lnTo>
                  <a:lnTo>
                    <a:pt x="41003" y="68135"/>
                  </a:lnTo>
                  <a:lnTo>
                    <a:pt x="41401" y="67968"/>
                  </a:lnTo>
                  <a:lnTo>
                    <a:pt x="41836" y="67792"/>
                  </a:lnTo>
                  <a:lnTo>
                    <a:pt x="42346" y="67642"/>
                  </a:lnTo>
                  <a:lnTo>
                    <a:pt x="42893" y="67563"/>
                  </a:lnTo>
                  <a:lnTo>
                    <a:pt x="43516" y="67537"/>
                  </a:lnTo>
                  <a:lnTo>
                    <a:pt x="44138" y="67563"/>
                  </a:lnTo>
                  <a:lnTo>
                    <a:pt x="44701" y="67642"/>
                  </a:lnTo>
                  <a:lnTo>
                    <a:pt x="45181" y="67792"/>
                  </a:lnTo>
                  <a:lnTo>
                    <a:pt x="45631" y="67942"/>
                  </a:lnTo>
                  <a:lnTo>
                    <a:pt x="46051" y="68135"/>
                  </a:lnTo>
                  <a:lnTo>
                    <a:pt x="46418" y="68417"/>
                  </a:lnTo>
                  <a:lnTo>
                    <a:pt x="46801" y="68699"/>
                  </a:lnTo>
                  <a:lnTo>
                    <a:pt x="47168" y="68998"/>
                  </a:lnTo>
                  <a:lnTo>
                    <a:pt x="47573" y="69359"/>
                  </a:lnTo>
                  <a:lnTo>
                    <a:pt x="47971" y="69658"/>
                  </a:lnTo>
                  <a:lnTo>
                    <a:pt x="48368" y="69975"/>
                  </a:lnTo>
                  <a:lnTo>
                    <a:pt x="48796" y="70327"/>
                  </a:lnTo>
                  <a:lnTo>
                    <a:pt x="49283" y="70644"/>
                  </a:lnTo>
                  <a:lnTo>
                    <a:pt x="49778" y="70961"/>
                  </a:lnTo>
                  <a:lnTo>
                    <a:pt x="50326" y="71243"/>
                  </a:lnTo>
                  <a:lnTo>
                    <a:pt x="50911" y="71498"/>
                  </a:lnTo>
                  <a:lnTo>
                    <a:pt x="51586" y="71718"/>
                  </a:lnTo>
                  <a:lnTo>
                    <a:pt x="52276" y="71842"/>
                  </a:lnTo>
                  <a:lnTo>
                    <a:pt x="53063" y="71974"/>
                  </a:lnTo>
                  <a:lnTo>
                    <a:pt x="53918" y="71991"/>
                  </a:lnTo>
                  <a:lnTo>
                    <a:pt x="54376" y="71956"/>
                  </a:lnTo>
                  <a:lnTo>
                    <a:pt x="54766" y="71780"/>
                  </a:lnTo>
                  <a:lnTo>
                    <a:pt x="55148" y="71525"/>
                  </a:lnTo>
                  <a:lnTo>
                    <a:pt x="55456" y="71164"/>
                  </a:lnTo>
                  <a:lnTo>
                    <a:pt x="55673" y="70732"/>
                  </a:lnTo>
                  <a:lnTo>
                    <a:pt x="55801" y="70283"/>
                  </a:lnTo>
                  <a:lnTo>
                    <a:pt x="55861" y="69720"/>
                  </a:lnTo>
                  <a:lnTo>
                    <a:pt x="55801" y="69209"/>
                  </a:lnTo>
                  <a:lnTo>
                    <a:pt x="55673" y="68743"/>
                  </a:lnTo>
                  <a:lnTo>
                    <a:pt x="55456" y="68311"/>
                  </a:lnTo>
                  <a:lnTo>
                    <a:pt x="55148" y="67968"/>
                  </a:lnTo>
                  <a:lnTo>
                    <a:pt x="54766" y="67686"/>
                  </a:lnTo>
                  <a:lnTo>
                    <a:pt x="54376" y="67519"/>
                  </a:lnTo>
                  <a:lnTo>
                    <a:pt x="53918" y="67493"/>
                  </a:lnTo>
                  <a:lnTo>
                    <a:pt x="53303" y="67431"/>
                  </a:lnTo>
                  <a:lnTo>
                    <a:pt x="52771" y="67369"/>
                  </a:lnTo>
                  <a:lnTo>
                    <a:pt x="52246" y="67220"/>
                  </a:lnTo>
                  <a:lnTo>
                    <a:pt x="51826" y="67070"/>
                  </a:lnTo>
                  <a:lnTo>
                    <a:pt x="51421" y="66876"/>
                  </a:lnTo>
                  <a:lnTo>
                    <a:pt x="51023" y="66594"/>
                  </a:lnTo>
                  <a:lnTo>
                    <a:pt x="50641" y="66339"/>
                  </a:lnTo>
                  <a:lnTo>
                    <a:pt x="50273" y="65996"/>
                  </a:lnTo>
                  <a:lnTo>
                    <a:pt x="49868" y="65670"/>
                  </a:lnTo>
                  <a:lnTo>
                    <a:pt x="49486" y="65327"/>
                  </a:lnTo>
                  <a:lnTo>
                    <a:pt x="49088" y="65010"/>
                  </a:lnTo>
                  <a:lnTo>
                    <a:pt x="48631" y="64666"/>
                  </a:lnTo>
                  <a:lnTo>
                    <a:pt x="48173" y="64367"/>
                  </a:lnTo>
                  <a:lnTo>
                    <a:pt x="47663" y="64068"/>
                  </a:lnTo>
                  <a:lnTo>
                    <a:pt x="47116" y="63768"/>
                  </a:lnTo>
                  <a:lnTo>
                    <a:pt x="46508" y="63487"/>
                  </a:lnTo>
                  <a:lnTo>
                    <a:pt x="45856" y="63319"/>
                  </a:lnTo>
                  <a:lnTo>
                    <a:pt x="45143" y="63143"/>
                  </a:lnTo>
                  <a:lnTo>
                    <a:pt x="44378" y="63038"/>
                  </a:lnTo>
                  <a:lnTo>
                    <a:pt x="43516" y="62994"/>
                  </a:lnTo>
                  <a:lnTo>
                    <a:pt x="42661" y="63038"/>
                  </a:lnTo>
                  <a:lnTo>
                    <a:pt x="41873" y="63143"/>
                  </a:lnTo>
                  <a:lnTo>
                    <a:pt x="41183" y="63319"/>
                  </a:lnTo>
                  <a:lnTo>
                    <a:pt x="40508" y="63487"/>
                  </a:lnTo>
                  <a:lnTo>
                    <a:pt x="39923" y="63768"/>
                  </a:lnTo>
                  <a:lnTo>
                    <a:pt x="39361" y="64068"/>
                  </a:lnTo>
                  <a:lnTo>
                    <a:pt x="38866" y="64367"/>
                  </a:lnTo>
                  <a:lnTo>
                    <a:pt x="38371" y="64710"/>
                  </a:lnTo>
                  <a:lnTo>
                    <a:pt x="37951" y="65010"/>
                  </a:lnTo>
                  <a:lnTo>
                    <a:pt x="37546" y="65327"/>
                  </a:lnTo>
                  <a:lnTo>
                    <a:pt x="37148" y="65670"/>
                  </a:lnTo>
                  <a:lnTo>
                    <a:pt x="36743" y="66013"/>
                  </a:lnTo>
                  <a:lnTo>
                    <a:pt x="36383" y="66339"/>
                  </a:lnTo>
                  <a:lnTo>
                    <a:pt x="36001" y="66594"/>
                  </a:lnTo>
                  <a:lnTo>
                    <a:pt x="35611" y="66876"/>
                  </a:lnTo>
                  <a:lnTo>
                    <a:pt x="35191" y="67070"/>
                  </a:lnTo>
                  <a:lnTo>
                    <a:pt x="34778" y="67220"/>
                  </a:lnTo>
                  <a:lnTo>
                    <a:pt x="34283" y="67369"/>
                  </a:lnTo>
                  <a:lnTo>
                    <a:pt x="33736" y="67431"/>
                  </a:lnTo>
                  <a:lnTo>
                    <a:pt x="33128" y="67493"/>
                  </a:lnTo>
                  <a:lnTo>
                    <a:pt x="32491" y="67431"/>
                  </a:lnTo>
                  <a:lnTo>
                    <a:pt x="31943" y="67369"/>
                  </a:lnTo>
                  <a:lnTo>
                    <a:pt x="31433" y="67220"/>
                  </a:lnTo>
                  <a:lnTo>
                    <a:pt x="30998" y="67070"/>
                  </a:lnTo>
                  <a:lnTo>
                    <a:pt x="30593" y="66850"/>
                  </a:lnTo>
                  <a:lnTo>
                    <a:pt x="30196" y="66594"/>
                  </a:lnTo>
                  <a:lnTo>
                    <a:pt x="29806" y="66322"/>
                  </a:lnTo>
                  <a:lnTo>
                    <a:pt x="29446" y="65996"/>
                  </a:lnTo>
                  <a:lnTo>
                    <a:pt x="29026" y="65670"/>
                  </a:lnTo>
                  <a:lnTo>
                    <a:pt x="28658" y="65327"/>
                  </a:lnTo>
                  <a:lnTo>
                    <a:pt x="28238" y="65010"/>
                  </a:lnTo>
                  <a:lnTo>
                    <a:pt x="27818" y="64666"/>
                  </a:lnTo>
                  <a:lnTo>
                    <a:pt x="27346" y="64341"/>
                  </a:lnTo>
                  <a:lnTo>
                    <a:pt x="26851" y="64050"/>
                  </a:lnTo>
                  <a:lnTo>
                    <a:pt x="26303" y="63742"/>
                  </a:lnTo>
                  <a:lnTo>
                    <a:pt x="25703" y="63487"/>
                  </a:lnTo>
                  <a:lnTo>
                    <a:pt x="25028" y="63319"/>
                  </a:lnTo>
                  <a:lnTo>
                    <a:pt x="24353" y="63143"/>
                  </a:lnTo>
                  <a:lnTo>
                    <a:pt x="23588" y="63038"/>
                  </a:lnTo>
                  <a:lnTo>
                    <a:pt x="22726" y="62994"/>
                  </a:lnTo>
                  <a:lnTo>
                    <a:pt x="21871" y="63038"/>
                  </a:lnTo>
                  <a:lnTo>
                    <a:pt x="21106" y="63143"/>
                  </a:lnTo>
                  <a:lnTo>
                    <a:pt x="20393" y="63319"/>
                  </a:lnTo>
                  <a:lnTo>
                    <a:pt x="19733" y="63487"/>
                  </a:lnTo>
                  <a:lnTo>
                    <a:pt x="19111" y="63768"/>
                  </a:lnTo>
                  <a:lnTo>
                    <a:pt x="18586" y="64068"/>
                  </a:lnTo>
                  <a:lnTo>
                    <a:pt x="18053" y="64367"/>
                  </a:lnTo>
                  <a:lnTo>
                    <a:pt x="17596" y="64710"/>
                  </a:lnTo>
                  <a:lnTo>
                    <a:pt x="17138" y="65010"/>
                  </a:lnTo>
                  <a:lnTo>
                    <a:pt x="16718" y="65327"/>
                  </a:lnTo>
                  <a:lnTo>
                    <a:pt x="16358" y="65670"/>
                  </a:lnTo>
                  <a:lnTo>
                    <a:pt x="15953" y="66013"/>
                  </a:lnTo>
                  <a:lnTo>
                    <a:pt x="15593" y="66339"/>
                  </a:lnTo>
                  <a:lnTo>
                    <a:pt x="15188" y="66594"/>
                  </a:lnTo>
                  <a:lnTo>
                    <a:pt x="14821" y="66876"/>
                  </a:lnTo>
                  <a:lnTo>
                    <a:pt x="14401" y="67070"/>
                  </a:lnTo>
                  <a:lnTo>
                    <a:pt x="13981" y="67220"/>
                  </a:lnTo>
                  <a:lnTo>
                    <a:pt x="13493" y="67369"/>
                  </a:lnTo>
                  <a:lnTo>
                    <a:pt x="12961" y="67431"/>
                  </a:lnTo>
                  <a:lnTo>
                    <a:pt x="12323" y="67493"/>
                  </a:lnTo>
                  <a:lnTo>
                    <a:pt x="11701" y="67431"/>
                  </a:lnTo>
                  <a:lnTo>
                    <a:pt x="11138" y="67369"/>
                  </a:lnTo>
                  <a:lnTo>
                    <a:pt x="10658" y="67220"/>
                  </a:lnTo>
                  <a:lnTo>
                    <a:pt x="10223" y="67070"/>
                  </a:lnTo>
                  <a:lnTo>
                    <a:pt x="9788" y="66850"/>
                  </a:lnTo>
                  <a:lnTo>
                    <a:pt x="9406" y="66594"/>
                  </a:lnTo>
                  <a:lnTo>
                    <a:pt x="9016" y="66322"/>
                  </a:lnTo>
                  <a:lnTo>
                    <a:pt x="8633" y="65996"/>
                  </a:lnTo>
                  <a:lnTo>
                    <a:pt x="8236" y="65670"/>
                  </a:lnTo>
                  <a:lnTo>
                    <a:pt x="7868" y="65327"/>
                  </a:lnTo>
                  <a:lnTo>
                    <a:pt x="7448" y="65010"/>
                  </a:lnTo>
                  <a:lnTo>
                    <a:pt x="7028" y="64666"/>
                  </a:lnTo>
                  <a:lnTo>
                    <a:pt x="6556" y="64341"/>
                  </a:lnTo>
                  <a:lnTo>
                    <a:pt x="6046" y="64050"/>
                  </a:lnTo>
                  <a:lnTo>
                    <a:pt x="5498" y="63742"/>
                  </a:lnTo>
                  <a:lnTo>
                    <a:pt x="4913" y="63487"/>
                  </a:lnTo>
                  <a:lnTo>
                    <a:pt x="4253" y="63319"/>
                  </a:lnTo>
                  <a:lnTo>
                    <a:pt x="3541" y="63143"/>
                  </a:lnTo>
                  <a:lnTo>
                    <a:pt x="2776" y="63038"/>
                  </a:lnTo>
                  <a:lnTo>
                    <a:pt x="1951" y="62994"/>
                  </a:lnTo>
                  <a:lnTo>
                    <a:pt x="1478" y="63082"/>
                  </a:lnTo>
                  <a:close/>
                  <a:moveTo>
                    <a:pt x="45346" y="7801"/>
                  </a:moveTo>
                  <a:lnTo>
                    <a:pt x="44521" y="7968"/>
                  </a:lnTo>
                  <a:lnTo>
                    <a:pt x="43741" y="8311"/>
                  </a:lnTo>
                  <a:lnTo>
                    <a:pt x="43006" y="8743"/>
                  </a:lnTo>
                  <a:lnTo>
                    <a:pt x="42331" y="9271"/>
                  </a:lnTo>
                  <a:lnTo>
                    <a:pt x="41731" y="9896"/>
                  </a:lnTo>
                  <a:lnTo>
                    <a:pt x="41198" y="10627"/>
                  </a:lnTo>
                  <a:lnTo>
                    <a:pt x="40726" y="11393"/>
                  </a:lnTo>
                  <a:lnTo>
                    <a:pt x="40343" y="12256"/>
                  </a:lnTo>
                  <a:lnTo>
                    <a:pt x="40088" y="13171"/>
                  </a:lnTo>
                  <a:lnTo>
                    <a:pt x="39923" y="14157"/>
                  </a:lnTo>
                  <a:lnTo>
                    <a:pt x="39871" y="15170"/>
                  </a:lnTo>
                  <a:lnTo>
                    <a:pt x="39923" y="16173"/>
                  </a:lnTo>
                  <a:lnTo>
                    <a:pt x="40088" y="17159"/>
                  </a:lnTo>
                  <a:lnTo>
                    <a:pt x="40343" y="18084"/>
                  </a:lnTo>
                  <a:lnTo>
                    <a:pt x="40726" y="18938"/>
                  </a:lnTo>
                  <a:lnTo>
                    <a:pt x="41198" y="19713"/>
                  </a:lnTo>
                  <a:lnTo>
                    <a:pt x="41731" y="20435"/>
                  </a:lnTo>
                  <a:lnTo>
                    <a:pt x="42331" y="21060"/>
                  </a:lnTo>
                  <a:lnTo>
                    <a:pt x="43006" y="21597"/>
                  </a:lnTo>
                  <a:lnTo>
                    <a:pt x="43741" y="22028"/>
                  </a:lnTo>
                  <a:lnTo>
                    <a:pt x="44521" y="22371"/>
                  </a:lnTo>
                  <a:lnTo>
                    <a:pt x="45346" y="22539"/>
                  </a:lnTo>
                  <a:lnTo>
                    <a:pt x="46223" y="22627"/>
                  </a:lnTo>
                  <a:lnTo>
                    <a:pt x="47078" y="22539"/>
                  </a:lnTo>
                  <a:lnTo>
                    <a:pt x="47896" y="22371"/>
                  </a:lnTo>
                  <a:lnTo>
                    <a:pt x="48683" y="22028"/>
                  </a:lnTo>
                  <a:lnTo>
                    <a:pt x="49433" y="21597"/>
                  </a:lnTo>
                  <a:lnTo>
                    <a:pt x="50086" y="21060"/>
                  </a:lnTo>
                  <a:lnTo>
                    <a:pt x="50708" y="20435"/>
                  </a:lnTo>
                  <a:lnTo>
                    <a:pt x="51241" y="19713"/>
                  </a:lnTo>
                  <a:lnTo>
                    <a:pt x="51698" y="18938"/>
                  </a:lnTo>
                  <a:lnTo>
                    <a:pt x="52058" y="18084"/>
                  </a:lnTo>
                  <a:lnTo>
                    <a:pt x="52336" y="17159"/>
                  </a:lnTo>
                  <a:lnTo>
                    <a:pt x="52516" y="16173"/>
                  </a:lnTo>
                  <a:lnTo>
                    <a:pt x="52568" y="15170"/>
                  </a:lnTo>
                  <a:lnTo>
                    <a:pt x="52516" y="14157"/>
                  </a:lnTo>
                  <a:lnTo>
                    <a:pt x="52336" y="13171"/>
                  </a:lnTo>
                  <a:lnTo>
                    <a:pt x="52058" y="12256"/>
                  </a:lnTo>
                  <a:lnTo>
                    <a:pt x="51698" y="11393"/>
                  </a:lnTo>
                  <a:lnTo>
                    <a:pt x="51241" y="10627"/>
                  </a:lnTo>
                  <a:lnTo>
                    <a:pt x="50708" y="9896"/>
                  </a:lnTo>
                  <a:lnTo>
                    <a:pt x="50086" y="9271"/>
                  </a:lnTo>
                  <a:lnTo>
                    <a:pt x="49433" y="8743"/>
                  </a:lnTo>
                  <a:lnTo>
                    <a:pt x="48683" y="8311"/>
                  </a:lnTo>
                  <a:lnTo>
                    <a:pt x="47896" y="7968"/>
                  </a:lnTo>
                  <a:lnTo>
                    <a:pt x="47078" y="7801"/>
                  </a:lnTo>
                  <a:lnTo>
                    <a:pt x="46223" y="7713"/>
                  </a:lnTo>
                  <a:lnTo>
                    <a:pt x="45346" y="7801"/>
                  </a:lnTo>
                  <a:close/>
                  <a:moveTo>
                    <a:pt x="46733" y="12273"/>
                  </a:moveTo>
                  <a:lnTo>
                    <a:pt x="47183" y="12467"/>
                  </a:lnTo>
                  <a:lnTo>
                    <a:pt x="47603" y="12749"/>
                  </a:lnTo>
                  <a:lnTo>
                    <a:pt x="47993" y="13110"/>
                  </a:lnTo>
                  <a:lnTo>
                    <a:pt x="48301" y="13515"/>
                  </a:lnTo>
                  <a:lnTo>
                    <a:pt x="48518" y="14034"/>
                  </a:lnTo>
                  <a:lnTo>
                    <a:pt x="48661" y="14589"/>
                  </a:lnTo>
                  <a:lnTo>
                    <a:pt x="48721" y="15170"/>
                  </a:lnTo>
                  <a:lnTo>
                    <a:pt x="48661" y="15751"/>
                  </a:lnTo>
                  <a:lnTo>
                    <a:pt x="48518" y="16305"/>
                  </a:lnTo>
                  <a:lnTo>
                    <a:pt x="48301" y="16816"/>
                  </a:lnTo>
                  <a:lnTo>
                    <a:pt x="47993" y="17221"/>
                  </a:lnTo>
                  <a:lnTo>
                    <a:pt x="47603" y="17591"/>
                  </a:lnTo>
                  <a:lnTo>
                    <a:pt x="47183" y="17873"/>
                  </a:lnTo>
                  <a:lnTo>
                    <a:pt x="46733" y="18057"/>
                  </a:lnTo>
                  <a:lnTo>
                    <a:pt x="46223" y="18084"/>
                  </a:lnTo>
                  <a:lnTo>
                    <a:pt x="45706" y="18057"/>
                  </a:lnTo>
                  <a:lnTo>
                    <a:pt x="45233" y="17873"/>
                  </a:lnTo>
                  <a:lnTo>
                    <a:pt x="44836" y="17591"/>
                  </a:lnTo>
                  <a:lnTo>
                    <a:pt x="44453" y="17221"/>
                  </a:lnTo>
                  <a:lnTo>
                    <a:pt x="44138" y="16816"/>
                  </a:lnTo>
                  <a:lnTo>
                    <a:pt x="43906" y="16305"/>
                  </a:lnTo>
                  <a:lnTo>
                    <a:pt x="43756" y="15751"/>
                  </a:lnTo>
                  <a:lnTo>
                    <a:pt x="43703" y="15170"/>
                  </a:lnTo>
                  <a:lnTo>
                    <a:pt x="43756" y="14589"/>
                  </a:lnTo>
                  <a:lnTo>
                    <a:pt x="43906" y="14034"/>
                  </a:lnTo>
                  <a:lnTo>
                    <a:pt x="44138" y="13515"/>
                  </a:lnTo>
                  <a:lnTo>
                    <a:pt x="44453" y="13110"/>
                  </a:lnTo>
                  <a:lnTo>
                    <a:pt x="44836" y="12749"/>
                  </a:lnTo>
                  <a:lnTo>
                    <a:pt x="45233" y="12467"/>
                  </a:lnTo>
                  <a:lnTo>
                    <a:pt x="45706" y="12273"/>
                  </a:lnTo>
                  <a:lnTo>
                    <a:pt x="46223" y="12229"/>
                  </a:lnTo>
                  <a:lnTo>
                    <a:pt x="46733" y="12273"/>
                  </a:lnTo>
                  <a:close/>
                  <a:moveTo>
                    <a:pt x="46223" y="0"/>
                  </a:moveTo>
                  <a:lnTo>
                    <a:pt x="46658" y="44"/>
                  </a:lnTo>
                  <a:lnTo>
                    <a:pt x="47078" y="212"/>
                  </a:lnTo>
                  <a:lnTo>
                    <a:pt x="47446" y="467"/>
                  </a:lnTo>
                  <a:lnTo>
                    <a:pt x="47753" y="837"/>
                  </a:lnTo>
                  <a:lnTo>
                    <a:pt x="47993" y="1242"/>
                  </a:lnTo>
                  <a:lnTo>
                    <a:pt x="48136" y="1735"/>
                  </a:lnTo>
                  <a:lnTo>
                    <a:pt x="48188" y="2245"/>
                  </a:lnTo>
                  <a:lnTo>
                    <a:pt x="48188" y="4429"/>
                  </a:lnTo>
                  <a:lnTo>
                    <a:pt x="48136" y="4966"/>
                  </a:lnTo>
                  <a:lnTo>
                    <a:pt x="48008" y="5415"/>
                  </a:lnTo>
                  <a:lnTo>
                    <a:pt x="47753" y="5829"/>
                  </a:lnTo>
                  <a:lnTo>
                    <a:pt x="47446" y="6189"/>
                  </a:lnTo>
                  <a:lnTo>
                    <a:pt x="47078" y="6471"/>
                  </a:lnTo>
                  <a:lnTo>
                    <a:pt x="46658" y="6621"/>
                  </a:lnTo>
                  <a:lnTo>
                    <a:pt x="46223" y="6683"/>
                  </a:lnTo>
                  <a:lnTo>
                    <a:pt x="45781" y="6621"/>
                  </a:lnTo>
                  <a:lnTo>
                    <a:pt x="45346" y="6471"/>
                  </a:lnTo>
                  <a:lnTo>
                    <a:pt x="44993" y="6189"/>
                  </a:lnTo>
                  <a:lnTo>
                    <a:pt x="44686" y="5829"/>
                  </a:lnTo>
                  <a:lnTo>
                    <a:pt x="44453" y="5415"/>
                  </a:lnTo>
                  <a:lnTo>
                    <a:pt x="44303" y="4966"/>
                  </a:lnTo>
                  <a:lnTo>
                    <a:pt x="44243" y="4429"/>
                  </a:lnTo>
                  <a:lnTo>
                    <a:pt x="44243" y="2245"/>
                  </a:lnTo>
                  <a:lnTo>
                    <a:pt x="44303" y="1735"/>
                  </a:lnTo>
                  <a:lnTo>
                    <a:pt x="44453" y="1242"/>
                  </a:lnTo>
                  <a:lnTo>
                    <a:pt x="44686" y="837"/>
                  </a:lnTo>
                  <a:lnTo>
                    <a:pt x="44993" y="467"/>
                  </a:lnTo>
                  <a:lnTo>
                    <a:pt x="45346" y="212"/>
                  </a:lnTo>
                  <a:lnTo>
                    <a:pt x="45781" y="44"/>
                  </a:lnTo>
                  <a:lnTo>
                    <a:pt x="46223" y="0"/>
                  </a:lnTo>
                  <a:close/>
                  <a:moveTo>
                    <a:pt x="46223" y="23657"/>
                  </a:moveTo>
                  <a:lnTo>
                    <a:pt x="46658" y="23736"/>
                  </a:lnTo>
                  <a:lnTo>
                    <a:pt x="47078" y="23912"/>
                  </a:lnTo>
                  <a:lnTo>
                    <a:pt x="47446" y="24167"/>
                  </a:lnTo>
                  <a:lnTo>
                    <a:pt x="47753" y="24528"/>
                  </a:lnTo>
                  <a:lnTo>
                    <a:pt x="47993" y="24986"/>
                  </a:lnTo>
                  <a:lnTo>
                    <a:pt x="48136" y="25479"/>
                  </a:lnTo>
                  <a:lnTo>
                    <a:pt x="48188" y="26008"/>
                  </a:lnTo>
                  <a:lnTo>
                    <a:pt x="48188" y="28279"/>
                  </a:lnTo>
                  <a:lnTo>
                    <a:pt x="48136" y="28798"/>
                  </a:lnTo>
                  <a:lnTo>
                    <a:pt x="48008" y="29291"/>
                  </a:lnTo>
                  <a:lnTo>
                    <a:pt x="47753" y="29714"/>
                  </a:lnTo>
                  <a:lnTo>
                    <a:pt x="47446" y="30084"/>
                  </a:lnTo>
                  <a:lnTo>
                    <a:pt x="47078" y="30339"/>
                  </a:lnTo>
                  <a:lnTo>
                    <a:pt x="46658" y="30533"/>
                  </a:lnTo>
                  <a:lnTo>
                    <a:pt x="46223" y="30594"/>
                  </a:lnTo>
                  <a:lnTo>
                    <a:pt x="45781" y="30533"/>
                  </a:lnTo>
                  <a:lnTo>
                    <a:pt x="45346" y="30339"/>
                  </a:lnTo>
                  <a:lnTo>
                    <a:pt x="44993" y="30084"/>
                  </a:lnTo>
                  <a:lnTo>
                    <a:pt x="44686" y="29714"/>
                  </a:lnTo>
                  <a:lnTo>
                    <a:pt x="44453" y="29291"/>
                  </a:lnTo>
                  <a:lnTo>
                    <a:pt x="44303" y="28798"/>
                  </a:lnTo>
                  <a:lnTo>
                    <a:pt x="44243" y="28279"/>
                  </a:lnTo>
                  <a:lnTo>
                    <a:pt x="44243" y="26008"/>
                  </a:lnTo>
                  <a:lnTo>
                    <a:pt x="44303" y="25479"/>
                  </a:lnTo>
                  <a:lnTo>
                    <a:pt x="44453" y="24986"/>
                  </a:lnTo>
                  <a:lnTo>
                    <a:pt x="44686" y="24528"/>
                  </a:lnTo>
                  <a:lnTo>
                    <a:pt x="44993" y="24167"/>
                  </a:lnTo>
                  <a:lnTo>
                    <a:pt x="45346" y="23912"/>
                  </a:lnTo>
                  <a:lnTo>
                    <a:pt x="45781" y="23736"/>
                  </a:lnTo>
                  <a:lnTo>
                    <a:pt x="46223" y="23657"/>
                  </a:lnTo>
                  <a:close/>
                  <a:moveTo>
                    <a:pt x="55508" y="13110"/>
                  </a:moveTo>
                  <a:lnTo>
                    <a:pt x="57286" y="13110"/>
                  </a:lnTo>
                  <a:lnTo>
                    <a:pt x="57721" y="13154"/>
                  </a:lnTo>
                  <a:lnTo>
                    <a:pt x="58118" y="13330"/>
                  </a:lnTo>
                  <a:lnTo>
                    <a:pt x="58448" y="13585"/>
                  </a:lnTo>
                  <a:lnTo>
                    <a:pt x="58741" y="13902"/>
                  </a:lnTo>
                  <a:lnTo>
                    <a:pt x="58943" y="14333"/>
                  </a:lnTo>
                  <a:lnTo>
                    <a:pt x="59086" y="14782"/>
                  </a:lnTo>
                  <a:lnTo>
                    <a:pt x="59146" y="15302"/>
                  </a:lnTo>
                  <a:lnTo>
                    <a:pt x="59086" y="15812"/>
                  </a:lnTo>
                  <a:lnTo>
                    <a:pt x="58943" y="16261"/>
                  </a:lnTo>
                  <a:lnTo>
                    <a:pt x="58741" y="16693"/>
                  </a:lnTo>
                  <a:lnTo>
                    <a:pt x="58448" y="17010"/>
                  </a:lnTo>
                  <a:lnTo>
                    <a:pt x="58118" y="17265"/>
                  </a:lnTo>
                  <a:lnTo>
                    <a:pt x="57721" y="17441"/>
                  </a:lnTo>
                  <a:lnTo>
                    <a:pt x="57286" y="17485"/>
                  </a:lnTo>
                  <a:lnTo>
                    <a:pt x="55508" y="17485"/>
                  </a:lnTo>
                  <a:lnTo>
                    <a:pt x="55088" y="17441"/>
                  </a:lnTo>
                  <a:lnTo>
                    <a:pt x="54691" y="17265"/>
                  </a:lnTo>
                  <a:lnTo>
                    <a:pt x="54346" y="17010"/>
                  </a:lnTo>
                  <a:lnTo>
                    <a:pt x="54068" y="16693"/>
                  </a:lnTo>
                  <a:lnTo>
                    <a:pt x="53851" y="16261"/>
                  </a:lnTo>
                  <a:lnTo>
                    <a:pt x="53723" y="15812"/>
                  </a:lnTo>
                  <a:lnTo>
                    <a:pt x="53671" y="15302"/>
                  </a:lnTo>
                  <a:lnTo>
                    <a:pt x="53723" y="14782"/>
                  </a:lnTo>
                  <a:lnTo>
                    <a:pt x="53851" y="14333"/>
                  </a:lnTo>
                  <a:lnTo>
                    <a:pt x="54068" y="13902"/>
                  </a:lnTo>
                  <a:lnTo>
                    <a:pt x="54346" y="13585"/>
                  </a:lnTo>
                  <a:lnTo>
                    <a:pt x="54691" y="13330"/>
                  </a:lnTo>
                  <a:lnTo>
                    <a:pt x="55088" y="13154"/>
                  </a:lnTo>
                  <a:lnTo>
                    <a:pt x="55508" y="13110"/>
                  </a:lnTo>
                  <a:close/>
                  <a:moveTo>
                    <a:pt x="35086" y="13110"/>
                  </a:moveTo>
                  <a:lnTo>
                    <a:pt x="36983" y="13110"/>
                  </a:lnTo>
                  <a:lnTo>
                    <a:pt x="37456" y="13154"/>
                  </a:lnTo>
                  <a:lnTo>
                    <a:pt x="37876" y="13330"/>
                  </a:lnTo>
                  <a:lnTo>
                    <a:pt x="38243" y="13585"/>
                  </a:lnTo>
                  <a:lnTo>
                    <a:pt x="38551" y="13902"/>
                  </a:lnTo>
                  <a:lnTo>
                    <a:pt x="38768" y="14333"/>
                  </a:lnTo>
                  <a:lnTo>
                    <a:pt x="38933" y="14782"/>
                  </a:lnTo>
                  <a:lnTo>
                    <a:pt x="38993" y="15302"/>
                  </a:lnTo>
                  <a:lnTo>
                    <a:pt x="38933" y="15812"/>
                  </a:lnTo>
                  <a:lnTo>
                    <a:pt x="38768" y="16261"/>
                  </a:lnTo>
                  <a:lnTo>
                    <a:pt x="38551" y="16693"/>
                  </a:lnTo>
                  <a:lnTo>
                    <a:pt x="38243" y="17010"/>
                  </a:lnTo>
                  <a:lnTo>
                    <a:pt x="37876" y="17265"/>
                  </a:lnTo>
                  <a:lnTo>
                    <a:pt x="37456" y="17441"/>
                  </a:lnTo>
                  <a:lnTo>
                    <a:pt x="36983" y="17485"/>
                  </a:lnTo>
                  <a:lnTo>
                    <a:pt x="35086" y="17485"/>
                  </a:lnTo>
                  <a:lnTo>
                    <a:pt x="34613" y="17441"/>
                  </a:lnTo>
                  <a:lnTo>
                    <a:pt x="34193" y="17265"/>
                  </a:lnTo>
                  <a:lnTo>
                    <a:pt x="33826" y="17010"/>
                  </a:lnTo>
                  <a:lnTo>
                    <a:pt x="33518" y="16693"/>
                  </a:lnTo>
                  <a:lnTo>
                    <a:pt x="33293" y="16261"/>
                  </a:lnTo>
                  <a:lnTo>
                    <a:pt x="33128" y="15812"/>
                  </a:lnTo>
                  <a:lnTo>
                    <a:pt x="33076" y="15302"/>
                  </a:lnTo>
                  <a:lnTo>
                    <a:pt x="33128" y="14782"/>
                  </a:lnTo>
                  <a:lnTo>
                    <a:pt x="33293" y="14333"/>
                  </a:lnTo>
                  <a:lnTo>
                    <a:pt x="33518" y="13902"/>
                  </a:lnTo>
                  <a:lnTo>
                    <a:pt x="33826" y="13585"/>
                  </a:lnTo>
                  <a:lnTo>
                    <a:pt x="34193" y="13330"/>
                  </a:lnTo>
                  <a:lnTo>
                    <a:pt x="34613" y="13154"/>
                  </a:lnTo>
                  <a:lnTo>
                    <a:pt x="35086" y="13110"/>
                  </a:lnTo>
                  <a:close/>
                  <a:moveTo>
                    <a:pt x="53993" y="3856"/>
                  </a:moveTo>
                  <a:lnTo>
                    <a:pt x="54361" y="3918"/>
                  </a:lnTo>
                  <a:lnTo>
                    <a:pt x="54691" y="4006"/>
                  </a:lnTo>
                  <a:lnTo>
                    <a:pt x="55021" y="4217"/>
                  </a:lnTo>
                  <a:lnTo>
                    <a:pt x="55313" y="4499"/>
                  </a:lnTo>
                  <a:lnTo>
                    <a:pt x="55546" y="4842"/>
                  </a:lnTo>
                  <a:lnTo>
                    <a:pt x="55726" y="5203"/>
                  </a:lnTo>
                  <a:lnTo>
                    <a:pt x="55801" y="5608"/>
                  </a:lnTo>
                  <a:lnTo>
                    <a:pt x="55861" y="6040"/>
                  </a:lnTo>
                  <a:lnTo>
                    <a:pt x="55801" y="6471"/>
                  </a:lnTo>
                  <a:lnTo>
                    <a:pt x="55726" y="6876"/>
                  </a:lnTo>
                  <a:lnTo>
                    <a:pt x="55546" y="7237"/>
                  </a:lnTo>
                  <a:lnTo>
                    <a:pt x="55313" y="7581"/>
                  </a:lnTo>
                  <a:lnTo>
                    <a:pt x="54016" y="9130"/>
                  </a:lnTo>
                  <a:lnTo>
                    <a:pt x="53701" y="9403"/>
                  </a:lnTo>
                  <a:lnTo>
                    <a:pt x="53393" y="9597"/>
                  </a:lnTo>
                  <a:lnTo>
                    <a:pt x="53048" y="9729"/>
                  </a:lnTo>
                  <a:lnTo>
                    <a:pt x="52696" y="9773"/>
                  </a:lnTo>
                  <a:lnTo>
                    <a:pt x="52336" y="9729"/>
                  </a:lnTo>
                  <a:lnTo>
                    <a:pt x="51991" y="9597"/>
                  </a:lnTo>
                  <a:lnTo>
                    <a:pt x="51661" y="9403"/>
                  </a:lnTo>
                  <a:lnTo>
                    <a:pt x="51383" y="9130"/>
                  </a:lnTo>
                  <a:lnTo>
                    <a:pt x="51113" y="8760"/>
                  </a:lnTo>
                  <a:lnTo>
                    <a:pt x="50948" y="8399"/>
                  </a:lnTo>
                  <a:lnTo>
                    <a:pt x="50858" y="7986"/>
                  </a:lnTo>
                  <a:lnTo>
                    <a:pt x="50821" y="7581"/>
                  </a:lnTo>
                  <a:lnTo>
                    <a:pt x="50858" y="7158"/>
                  </a:lnTo>
                  <a:lnTo>
                    <a:pt x="50948" y="6744"/>
                  </a:lnTo>
                  <a:lnTo>
                    <a:pt x="51113" y="6383"/>
                  </a:lnTo>
                  <a:lnTo>
                    <a:pt x="51383" y="6022"/>
                  </a:lnTo>
                  <a:lnTo>
                    <a:pt x="52681" y="4499"/>
                  </a:lnTo>
                  <a:lnTo>
                    <a:pt x="52958" y="4217"/>
                  </a:lnTo>
                  <a:lnTo>
                    <a:pt x="53281" y="4006"/>
                  </a:lnTo>
                  <a:lnTo>
                    <a:pt x="53633" y="3918"/>
                  </a:lnTo>
                  <a:lnTo>
                    <a:pt x="53993" y="3856"/>
                  </a:lnTo>
                  <a:close/>
                  <a:moveTo>
                    <a:pt x="39608" y="20567"/>
                  </a:moveTo>
                  <a:lnTo>
                    <a:pt x="39991" y="20593"/>
                  </a:lnTo>
                  <a:lnTo>
                    <a:pt x="40358" y="20699"/>
                  </a:lnTo>
                  <a:lnTo>
                    <a:pt x="40688" y="20892"/>
                  </a:lnTo>
                  <a:lnTo>
                    <a:pt x="41018" y="21165"/>
                  </a:lnTo>
                  <a:lnTo>
                    <a:pt x="41273" y="21535"/>
                  </a:lnTo>
                  <a:lnTo>
                    <a:pt x="41438" y="21940"/>
                  </a:lnTo>
                  <a:lnTo>
                    <a:pt x="41581" y="22345"/>
                  </a:lnTo>
                  <a:lnTo>
                    <a:pt x="41618" y="22776"/>
                  </a:lnTo>
                  <a:lnTo>
                    <a:pt x="41603" y="23225"/>
                  </a:lnTo>
                  <a:lnTo>
                    <a:pt x="41476" y="23657"/>
                  </a:lnTo>
                  <a:lnTo>
                    <a:pt x="41326" y="24062"/>
                  </a:lnTo>
                  <a:lnTo>
                    <a:pt x="41093" y="24405"/>
                  </a:lnTo>
                  <a:lnTo>
                    <a:pt x="39781" y="26034"/>
                  </a:lnTo>
                  <a:lnTo>
                    <a:pt x="39443" y="26333"/>
                  </a:lnTo>
                  <a:lnTo>
                    <a:pt x="39098" y="26545"/>
                  </a:lnTo>
                  <a:lnTo>
                    <a:pt x="38716" y="26694"/>
                  </a:lnTo>
                  <a:lnTo>
                    <a:pt x="38333" y="26738"/>
                  </a:lnTo>
                  <a:lnTo>
                    <a:pt x="37988" y="26694"/>
                  </a:lnTo>
                  <a:lnTo>
                    <a:pt x="37621" y="26571"/>
                  </a:lnTo>
                  <a:lnTo>
                    <a:pt x="37276" y="26395"/>
                  </a:lnTo>
                  <a:lnTo>
                    <a:pt x="36998" y="26096"/>
                  </a:lnTo>
                  <a:lnTo>
                    <a:pt x="36728" y="25752"/>
                  </a:lnTo>
                  <a:lnTo>
                    <a:pt x="36526" y="25365"/>
                  </a:lnTo>
                  <a:lnTo>
                    <a:pt x="36436" y="24942"/>
                  </a:lnTo>
                  <a:lnTo>
                    <a:pt x="36361" y="24493"/>
                  </a:lnTo>
                  <a:lnTo>
                    <a:pt x="36421" y="24062"/>
                  </a:lnTo>
                  <a:lnTo>
                    <a:pt x="36511" y="23657"/>
                  </a:lnTo>
                  <a:lnTo>
                    <a:pt x="36676" y="23243"/>
                  </a:lnTo>
                  <a:lnTo>
                    <a:pt x="36908" y="22864"/>
                  </a:lnTo>
                  <a:lnTo>
                    <a:pt x="38243" y="21271"/>
                  </a:lnTo>
                  <a:lnTo>
                    <a:pt x="38536" y="20954"/>
                  </a:lnTo>
                  <a:lnTo>
                    <a:pt x="38866" y="20743"/>
                  </a:lnTo>
                  <a:lnTo>
                    <a:pt x="39226" y="20611"/>
                  </a:lnTo>
                  <a:lnTo>
                    <a:pt x="39608" y="20567"/>
                  </a:lnTo>
                  <a:close/>
                  <a:moveTo>
                    <a:pt x="52696" y="20567"/>
                  </a:moveTo>
                  <a:lnTo>
                    <a:pt x="53048" y="20611"/>
                  </a:lnTo>
                  <a:lnTo>
                    <a:pt x="53378" y="20716"/>
                  </a:lnTo>
                  <a:lnTo>
                    <a:pt x="53701" y="20936"/>
                  </a:lnTo>
                  <a:lnTo>
                    <a:pt x="54016" y="21209"/>
                  </a:lnTo>
                  <a:lnTo>
                    <a:pt x="55313" y="22820"/>
                  </a:lnTo>
                  <a:lnTo>
                    <a:pt x="55546" y="23181"/>
                  </a:lnTo>
                  <a:lnTo>
                    <a:pt x="55726" y="23586"/>
                  </a:lnTo>
                  <a:lnTo>
                    <a:pt x="55801" y="24018"/>
                  </a:lnTo>
                  <a:lnTo>
                    <a:pt x="55861" y="24423"/>
                  </a:lnTo>
                  <a:lnTo>
                    <a:pt x="55801" y="24872"/>
                  </a:lnTo>
                  <a:lnTo>
                    <a:pt x="55726" y="25303"/>
                  </a:lnTo>
                  <a:lnTo>
                    <a:pt x="55546" y="25708"/>
                  </a:lnTo>
                  <a:lnTo>
                    <a:pt x="55313" y="26052"/>
                  </a:lnTo>
                  <a:lnTo>
                    <a:pt x="55021" y="26351"/>
                  </a:lnTo>
                  <a:lnTo>
                    <a:pt x="54691" y="26545"/>
                  </a:lnTo>
                  <a:lnTo>
                    <a:pt x="54361" y="26694"/>
                  </a:lnTo>
                  <a:lnTo>
                    <a:pt x="53993" y="26738"/>
                  </a:lnTo>
                  <a:lnTo>
                    <a:pt x="53633" y="26694"/>
                  </a:lnTo>
                  <a:lnTo>
                    <a:pt x="53281" y="26545"/>
                  </a:lnTo>
                  <a:lnTo>
                    <a:pt x="52958" y="26351"/>
                  </a:lnTo>
                  <a:lnTo>
                    <a:pt x="52681" y="26052"/>
                  </a:lnTo>
                  <a:lnTo>
                    <a:pt x="51383" y="24449"/>
                  </a:lnTo>
                  <a:lnTo>
                    <a:pt x="51113" y="24106"/>
                  </a:lnTo>
                  <a:lnTo>
                    <a:pt x="50948" y="23692"/>
                  </a:lnTo>
                  <a:lnTo>
                    <a:pt x="50858" y="23287"/>
                  </a:lnTo>
                  <a:lnTo>
                    <a:pt x="50821" y="22838"/>
                  </a:lnTo>
                  <a:lnTo>
                    <a:pt x="50858" y="22389"/>
                  </a:lnTo>
                  <a:lnTo>
                    <a:pt x="50948" y="21984"/>
                  </a:lnTo>
                  <a:lnTo>
                    <a:pt x="51113" y="21579"/>
                  </a:lnTo>
                  <a:lnTo>
                    <a:pt x="51383" y="21209"/>
                  </a:lnTo>
                  <a:lnTo>
                    <a:pt x="51661" y="20936"/>
                  </a:lnTo>
                  <a:lnTo>
                    <a:pt x="51991" y="20716"/>
                  </a:lnTo>
                  <a:lnTo>
                    <a:pt x="52336" y="20611"/>
                  </a:lnTo>
                  <a:lnTo>
                    <a:pt x="52696" y="20567"/>
                  </a:lnTo>
                  <a:close/>
                  <a:moveTo>
                    <a:pt x="38386" y="3856"/>
                  </a:moveTo>
                  <a:lnTo>
                    <a:pt x="38768" y="3918"/>
                  </a:lnTo>
                  <a:lnTo>
                    <a:pt x="39121" y="4024"/>
                  </a:lnTo>
                  <a:lnTo>
                    <a:pt x="39466" y="4244"/>
                  </a:lnTo>
                  <a:lnTo>
                    <a:pt x="39781" y="4543"/>
                  </a:lnTo>
                  <a:lnTo>
                    <a:pt x="41093" y="6057"/>
                  </a:lnTo>
                  <a:lnTo>
                    <a:pt x="41326" y="6427"/>
                  </a:lnTo>
                  <a:lnTo>
                    <a:pt x="41476" y="6788"/>
                  </a:lnTo>
                  <a:lnTo>
                    <a:pt x="41603" y="7193"/>
                  </a:lnTo>
                  <a:lnTo>
                    <a:pt x="41618" y="7625"/>
                  </a:lnTo>
                  <a:lnTo>
                    <a:pt x="41581" y="8056"/>
                  </a:lnTo>
                  <a:lnTo>
                    <a:pt x="41453" y="8461"/>
                  </a:lnTo>
                  <a:lnTo>
                    <a:pt x="41273" y="8848"/>
                  </a:lnTo>
                  <a:lnTo>
                    <a:pt x="41018" y="9148"/>
                  </a:lnTo>
                  <a:lnTo>
                    <a:pt x="40726" y="9421"/>
                  </a:lnTo>
                  <a:lnTo>
                    <a:pt x="40381" y="9614"/>
                  </a:lnTo>
                  <a:lnTo>
                    <a:pt x="40036" y="9729"/>
                  </a:lnTo>
                  <a:lnTo>
                    <a:pt x="39668" y="9773"/>
                  </a:lnTo>
                  <a:lnTo>
                    <a:pt x="39263" y="9729"/>
                  </a:lnTo>
                  <a:lnTo>
                    <a:pt x="38896" y="9597"/>
                  </a:lnTo>
                  <a:lnTo>
                    <a:pt x="38536" y="9385"/>
                  </a:lnTo>
                  <a:lnTo>
                    <a:pt x="38243" y="9077"/>
                  </a:lnTo>
                  <a:lnTo>
                    <a:pt x="36908" y="7537"/>
                  </a:lnTo>
                  <a:lnTo>
                    <a:pt x="36676" y="7193"/>
                  </a:lnTo>
                  <a:lnTo>
                    <a:pt x="36511" y="6832"/>
                  </a:lnTo>
                  <a:lnTo>
                    <a:pt x="36421" y="6401"/>
                  </a:lnTo>
                  <a:lnTo>
                    <a:pt x="36361" y="5996"/>
                  </a:lnTo>
                  <a:lnTo>
                    <a:pt x="36436" y="5573"/>
                  </a:lnTo>
                  <a:lnTo>
                    <a:pt x="36526" y="5159"/>
                  </a:lnTo>
                  <a:lnTo>
                    <a:pt x="36728" y="4798"/>
                  </a:lnTo>
                  <a:lnTo>
                    <a:pt x="36998" y="4455"/>
                  </a:lnTo>
                  <a:lnTo>
                    <a:pt x="37291" y="4173"/>
                  </a:lnTo>
                  <a:lnTo>
                    <a:pt x="37636" y="3980"/>
                  </a:lnTo>
                  <a:lnTo>
                    <a:pt x="38026" y="3874"/>
                  </a:lnTo>
                  <a:lnTo>
                    <a:pt x="38386" y="38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28"/>
          <p:cNvGrpSpPr/>
          <p:nvPr/>
        </p:nvGrpSpPr>
        <p:grpSpPr>
          <a:xfrm>
            <a:off x="19877692" y="8406020"/>
            <a:ext cx="1814604" cy="1555178"/>
            <a:chOff x="104250" y="82525"/>
            <a:chExt cx="2799950" cy="2817350"/>
          </a:xfrm>
        </p:grpSpPr>
        <p:sp>
          <p:nvSpPr>
            <p:cNvPr id="272" name="Google Shape;272;p28"/>
            <p:cNvSpPr/>
            <p:nvPr/>
          </p:nvSpPr>
          <p:spPr>
            <a:xfrm>
              <a:off x="104250" y="82525"/>
              <a:ext cx="2799950" cy="2817350"/>
            </a:xfrm>
            <a:custGeom>
              <a:rect b="b" l="l" r="r" t="t"/>
              <a:pathLst>
                <a:path extrusionOk="0" h="112694" w="111998">
                  <a:moveTo>
                    <a:pt x="0" y="1"/>
                  </a:moveTo>
                  <a:lnTo>
                    <a:pt x="0" y="77477"/>
                  </a:lnTo>
                  <a:lnTo>
                    <a:pt x="55635" y="112693"/>
                  </a:lnTo>
                  <a:lnTo>
                    <a:pt x="111998" y="77477"/>
                  </a:lnTo>
                  <a:lnTo>
                    <a:pt x="111998" y="1"/>
                  </a:lnTo>
                  <a:close/>
                </a:path>
              </a:pathLst>
            </a:custGeom>
            <a:solidFill>
              <a:srgbClr val="0538E2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1527550" y="1486350"/>
              <a:ext cx="619900" cy="522550"/>
            </a:xfrm>
            <a:custGeom>
              <a:rect b="b" l="l" r="r" t="t"/>
              <a:pathLst>
                <a:path extrusionOk="0" h="20902" w="24796">
                  <a:moveTo>
                    <a:pt x="20963" y="0"/>
                  </a:moveTo>
                  <a:lnTo>
                    <a:pt x="22246" y="35"/>
                  </a:lnTo>
                  <a:lnTo>
                    <a:pt x="23536" y="132"/>
                  </a:lnTo>
                  <a:lnTo>
                    <a:pt x="24796" y="238"/>
                  </a:lnTo>
                  <a:lnTo>
                    <a:pt x="24406" y="264"/>
                  </a:lnTo>
                  <a:lnTo>
                    <a:pt x="23971" y="414"/>
                  </a:lnTo>
                  <a:lnTo>
                    <a:pt x="23506" y="590"/>
                  </a:lnTo>
                  <a:lnTo>
                    <a:pt x="23056" y="837"/>
                  </a:lnTo>
                  <a:lnTo>
                    <a:pt x="22621" y="1074"/>
                  </a:lnTo>
                  <a:lnTo>
                    <a:pt x="22208" y="1321"/>
                  </a:lnTo>
                  <a:lnTo>
                    <a:pt x="21886" y="1514"/>
                  </a:lnTo>
                  <a:lnTo>
                    <a:pt x="20836" y="2069"/>
                  </a:lnTo>
                  <a:lnTo>
                    <a:pt x="19823" y="2685"/>
                  </a:lnTo>
                  <a:lnTo>
                    <a:pt x="18803" y="3390"/>
                  </a:lnTo>
                  <a:lnTo>
                    <a:pt x="17866" y="4164"/>
                  </a:lnTo>
                  <a:lnTo>
                    <a:pt x="16981" y="5045"/>
                  </a:lnTo>
                  <a:lnTo>
                    <a:pt x="16156" y="5996"/>
                  </a:lnTo>
                  <a:lnTo>
                    <a:pt x="15293" y="7167"/>
                  </a:lnTo>
                  <a:lnTo>
                    <a:pt x="14483" y="8373"/>
                  </a:lnTo>
                  <a:lnTo>
                    <a:pt x="13681" y="9605"/>
                  </a:lnTo>
                  <a:lnTo>
                    <a:pt x="12871" y="10847"/>
                  </a:lnTo>
                  <a:lnTo>
                    <a:pt x="12061" y="12079"/>
                  </a:lnTo>
                  <a:lnTo>
                    <a:pt x="11273" y="13268"/>
                  </a:lnTo>
                  <a:lnTo>
                    <a:pt x="10411" y="14465"/>
                  </a:lnTo>
                  <a:lnTo>
                    <a:pt x="9511" y="15539"/>
                  </a:lnTo>
                  <a:lnTo>
                    <a:pt x="8491" y="16578"/>
                  </a:lnTo>
                  <a:lnTo>
                    <a:pt x="7441" y="17547"/>
                  </a:lnTo>
                  <a:lnTo>
                    <a:pt x="6293" y="18383"/>
                  </a:lnTo>
                  <a:lnTo>
                    <a:pt x="5131" y="19140"/>
                  </a:lnTo>
                  <a:lnTo>
                    <a:pt x="3893" y="19757"/>
                  </a:lnTo>
                  <a:lnTo>
                    <a:pt x="2611" y="20258"/>
                  </a:lnTo>
                  <a:lnTo>
                    <a:pt x="1321" y="20655"/>
                  </a:lnTo>
                  <a:lnTo>
                    <a:pt x="1" y="20901"/>
                  </a:lnTo>
                  <a:lnTo>
                    <a:pt x="661" y="20593"/>
                  </a:lnTo>
                  <a:lnTo>
                    <a:pt x="1238" y="20109"/>
                  </a:lnTo>
                  <a:lnTo>
                    <a:pt x="1786" y="19580"/>
                  </a:lnTo>
                  <a:lnTo>
                    <a:pt x="2333" y="18911"/>
                  </a:lnTo>
                  <a:lnTo>
                    <a:pt x="2798" y="18251"/>
                  </a:lnTo>
                  <a:lnTo>
                    <a:pt x="3256" y="17503"/>
                  </a:lnTo>
                  <a:lnTo>
                    <a:pt x="3668" y="16737"/>
                  </a:lnTo>
                  <a:lnTo>
                    <a:pt x="4058" y="15936"/>
                  </a:lnTo>
                  <a:lnTo>
                    <a:pt x="4418" y="15187"/>
                  </a:lnTo>
                  <a:lnTo>
                    <a:pt x="4733" y="14439"/>
                  </a:lnTo>
                  <a:lnTo>
                    <a:pt x="5056" y="13735"/>
                  </a:lnTo>
                  <a:lnTo>
                    <a:pt x="5618" y="12520"/>
                  </a:lnTo>
                  <a:lnTo>
                    <a:pt x="6143" y="11305"/>
                  </a:lnTo>
                  <a:lnTo>
                    <a:pt x="6706" y="10098"/>
                  </a:lnTo>
                  <a:lnTo>
                    <a:pt x="7328" y="8945"/>
                  </a:lnTo>
                  <a:lnTo>
                    <a:pt x="7966" y="7827"/>
                  </a:lnTo>
                  <a:lnTo>
                    <a:pt x="8641" y="6762"/>
                  </a:lnTo>
                  <a:lnTo>
                    <a:pt x="9376" y="5749"/>
                  </a:lnTo>
                  <a:lnTo>
                    <a:pt x="10148" y="4798"/>
                  </a:lnTo>
                  <a:lnTo>
                    <a:pt x="10951" y="3918"/>
                  </a:lnTo>
                  <a:lnTo>
                    <a:pt x="11813" y="3082"/>
                  </a:lnTo>
                  <a:lnTo>
                    <a:pt x="12758" y="2360"/>
                  </a:lnTo>
                  <a:lnTo>
                    <a:pt x="13718" y="1691"/>
                  </a:lnTo>
                  <a:lnTo>
                    <a:pt x="14731" y="1145"/>
                  </a:lnTo>
                  <a:lnTo>
                    <a:pt x="15931" y="678"/>
                  </a:lnTo>
                  <a:lnTo>
                    <a:pt x="17176" y="370"/>
                  </a:lnTo>
                  <a:lnTo>
                    <a:pt x="18428" y="150"/>
                  </a:lnTo>
                  <a:lnTo>
                    <a:pt x="19703" y="35"/>
                  </a:lnTo>
                  <a:lnTo>
                    <a:pt x="209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572750" y="1506150"/>
              <a:ext cx="817125" cy="615200"/>
            </a:xfrm>
            <a:custGeom>
              <a:rect b="b" l="l" r="r" t="t"/>
              <a:pathLst>
                <a:path extrusionOk="0" h="24608" w="32685">
                  <a:moveTo>
                    <a:pt x="30015" y="1"/>
                  </a:moveTo>
                  <a:lnTo>
                    <a:pt x="31350" y="18"/>
                  </a:lnTo>
                  <a:lnTo>
                    <a:pt x="32685" y="89"/>
                  </a:lnTo>
                  <a:lnTo>
                    <a:pt x="32475" y="150"/>
                  </a:lnTo>
                  <a:lnTo>
                    <a:pt x="32250" y="309"/>
                  </a:lnTo>
                  <a:lnTo>
                    <a:pt x="31988" y="502"/>
                  </a:lnTo>
                  <a:lnTo>
                    <a:pt x="31710" y="722"/>
                  </a:lnTo>
                  <a:lnTo>
                    <a:pt x="31485" y="1013"/>
                  </a:lnTo>
                  <a:lnTo>
                    <a:pt x="31238" y="1277"/>
                  </a:lnTo>
                  <a:lnTo>
                    <a:pt x="31050" y="1471"/>
                  </a:lnTo>
                  <a:lnTo>
                    <a:pt x="30878" y="1629"/>
                  </a:lnTo>
                  <a:lnTo>
                    <a:pt x="29940" y="2712"/>
                  </a:lnTo>
                  <a:lnTo>
                    <a:pt x="29040" y="3857"/>
                  </a:lnTo>
                  <a:lnTo>
                    <a:pt x="28253" y="5089"/>
                  </a:lnTo>
                  <a:lnTo>
                    <a:pt x="27518" y="6392"/>
                  </a:lnTo>
                  <a:lnTo>
                    <a:pt x="26933" y="7625"/>
                  </a:lnTo>
                  <a:lnTo>
                    <a:pt x="26355" y="8813"/>
                  </a:lnTo>
                  <a:lnTo>
                    <a:pt x="25808" y="10055"/>
                  </a:lnTo>
                  <a:lnTo>
                    <a:pt x="25245" y="11243"/>
                  </a:lnTo>
                  <a:lnTo>
                    <a:pt x="24683" y="12458"/>
                  </a:lnTo>
                  <a:lnTo>
                    <a:pt x="24083" y="13629"/>
                  </a:lnTo>
                  <a:lnTo>
                    <a:pt x="23498" y="14774"/>
                  </a:lnTo>
                  <a:lnTo>
                    <a:pt x="22838" y="15892"/>
                  </a:lnTo>
                  <a:lnTo>
                    <a:pt x="22185" y="17001"/>
                  </a:lnTo>
                  <a:lnTo>
                    <a:pt x="21450" y="18014"/>
                  </a:lnTo>
                  <a:lnTo>
                    <a:pt x="20640" y="19009"/>
                  </a:lnTo>
                  <a:lnTo>
                    <a:pt x="19800" y="19951"/>
                  </a:lnTo>
                  <a:lnTo>
                    <a:pt x="18840" y="20813"/>
                  </a:lnTo>
                  <a:lnTo>
                    <a:pt x="17805" y="21632"/>
                  </a:lnTo>
                  <a:lnTo>
                    <a:pt x="16530" y="22451"/>
                  </a:lnTo>
                  <a:lnTo>
                    <a:pt x="15218" y="23173"/>
                  </a:lnTo>
                  <a:lnTo>
                    <a:pt x="13860" y="23719"/>
                  </a:lnTo>
                  <a:lnTo>
                    <a:pt x="12450" y="24168"/>
                  </a:lnTo>
                  <a:lnTo>
                    <a:pt x="11040" y="24432"/>
                  </a:lnTo>
                  <a:lnTo>
                    <a:pt x="9638" y="24608"/>
                  </a:lnTo>
                  <a:lnTo>
                    <a:pt x="8205" y="24608"/>
                  </a:lnTo>
                  <a:lnTo>
                    <a:pt x="6780" y="24476"/>
                  </a:lnTo>
                  <a:lnTo>
                    <a:pt x="5348" y="24212"/>
                  </a:lnTo>
                  <a:lnTo>
                    <a:pt x="3960" y="23816"/>
                  </a:lnTo>
                  <a:lnTo>
                    <a:pt x="2610" y="23287"/>
                  </a:lnTo>
                  <a:lnTo>
                    <a:pt x="1275" y="22583"/>
                  </a:lnTo>
                  <a:lnTo>
                    <a:pt x="0" y="21764"/>
                  </a:lnTo>
                  <a:lnTo>
                    <a:pt x="863" y="21606"/>
                  </a:lnTo>
                  <a:lnTo>
                    <a:pt x="1778" y="21342"/>
                  </a:lnTo>
                  <a:lnTo>
                    <a:pt x="2700" y="20972"/>
                  </a:lnTo>
                  <a:lnTo>
                    <a:pt x="3608" y="20505"/>
                  </a:lnTo>
                  <a:lnTo>
                    <a:pt x="4523" y="20021"/>
                  </a:lnTo>
                  <a:lnTo>
                    <a:pt x="5408" y="19493"/>
                  </a:lnTo>
                  <a:lnTo>
                    <a:pt x="6195" y="18965"/>
                  </a:lnTo>
                  <a:lnTo>
                    <a:pt x="6968" y="18436"/>
                  </a:lnTo>
                  <a:lnTo>
                    <a:pt x="7853" y="17679"/>
                  </a:lnTo>
                  <a:lnTo>
                    <a:pt x="8693" y="16869"/>
                  </a:lnTo>
                  <a:lnTo>
                    <a:pt x="9503" y="15989"/>
                  </a:lnTo>
                  <a:lnTo>
                    <a:pt x="10290" y="15038"/>
                  </a:lnTo>
                  <a:lnTo>
                    <a:pt x="11025" y="14043"/>
                  </a:lnTo>
                  <a:lnTo>
                    <a:pt x="11738" y="13004"/>
                  </a:lnTo>
                  <a:lnTo>
                    <a:pt x="12413" y="12018"/>
                  </a:lnTo>
                  <a:lnTo>
                    <a:pt x="13073" y="11023"/>
                  </a:lnTo>
                  <a:lnTo>
                    <a:pt x="13973" y="9720"/>
                  </a:lnTo>
                  <a:lnTo>
                    <a:pt x="14858" y="8461"/>
                  </a:lnTo>
                  <a:lnTo>
                    <a:pt x="15758" y="7317"/>
                  </a:lnTo>
                  <a:lnTo>
                    <a:pt x="16695" y="6243"/>
                  </a:lnTo>
                  <a:lnTo>
                    <a:pt x="17670" y="5204"/>
                  </a:lnTo>
                  <a:lnTo>
                    <a:pt x="18743" y="4235"/>
                  </a:lnTo>
                  <a:lnTo>
                    <a:pt x="19890" y="3346"/>
                  </a:lnTo>
                  <a:lnTo>
                    <a:pt x="21135" y="2483"/>
                  </a:lnTo>
                  <a:lnTo>
                    <a:pt x="22335" y="1805"/>
                  </a:lnTo>
                  <a:lnTo>
                    <a:pt x="23573" y="1251"/>
                  </a:lnTo>
                  <a:lnTo>
                    <a:pt x="24833" y="810"/>
                  </a:lnTo>
                  <a:lnTo>
                    <a:pt x="26108" y="458"/>
                  </a:lnTo>
                  <a:lnTo>
                    <a:pt x="27383" y="221"/>
                  </a:lnTo>
                  <a:lnTo>
                    <a:pt x="28718" y="62"/>
                  </a:lnTo>
                  <a:lnTo>
                    <a:pt x="300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533175" y="950400"/>
              <a:ext cx="529900" cy="443075"/>
            </a:xfrm>
            <a:custGeom>
              <a:rect b="b" l="l" r="r" t="t"/>
              <a:pathLst>
                <a:path extrusionOk="0" h="17723" w="21196">
                  <a:moveTo>
                    <a:pt x="17948" y="0"/>
                  </a:moveTo>
                  <a:lnTo>
                    <a:pt x="19036" y="27"/>
                  </a:lnTo>
                  <a:lnTo>
                    <a:pt x="20123" y="88"/>
                  </a:lnTo>
                  <a:lnTo>
                    <a:pt x="21196" y="220"/>
                  </a:lnTo>
                  <a:lnTo>
                    <a:pt x="20873" y="247"/>
                  </a:lnTo>
                  <a:lnTo>
                    <a:pt x="20498" y="326"/>
                  </a:lnTo>
                  <a:lnTo>
                    <a:pt x="20123" y="484"/>
                  </a:lnTo>
                  <a:lnTo>
                    <a:pt x="19711" y="704"/>
                  </a:lnTo>
                  <a:lnTo>
                    <a:pt x="19351" y="898"/>
                  </a:lnTo>
                  <a:lnTo>
                    <a:pt x="18998" y="1101"/>
                  </a:lnTo>
                  <a:lnTo>
                    <a:pt x="18691" y="1277"/>
                  </a:lnTo>
                  <a:lnTo>
                    <a:pt x="17813" y="1743"/>
                  </a:lnTo>
                  <a:lnTo>
                    <a:pt x="16951" y="2289"/>
                  </a:lnTo>
                  <a:lnTo>
                    <a:pt x="16103" y="2888"/>
                  </a:lnTo>
                  <a:lnTo>
                    <a:pt x="15278" y="3548"/>
                  </a:lnTo>
                  <a:lnTo>
                    <a:pt x="14521" y="4279"/>
                  </a:lnTo>
                  <a:lnTo>
                    <a:pt x="13831" y="5115"/>
                  </a:lnTo>
                  <a:lnTo>
                    <a:pt x="13073" y="6084"/>
                  </a:lnTo>
                  <a:lnTo>
                    <a:pt x="12361" y="7105"/>
                  </a:lnTo>
                  <a:lnTo>
                    <a:pt x="11708" y="8135"/>
                  </a:lnTo>
                  <a:lnTo>
                    <a:pt x="11026" y="9192"/>
                  </a:lnTo>
                  <a:lnTo>
                    <a:pt x="10336" y="10231"/>
                  </a:lnTo>
                  <a:lnTo>
                    <a:pt x="9661" y="11269"/>
                  </a:lnTo>
                  <a:lnTo>
                    <a:pt x="8911" y="12264"/>
                  </a:lnTo>
                  <a:lnTo>
                    <a:pt x="8116" y="13206"/>
                  </a:lnTo>
                  <a:lnTo>
                    <a:pt x="7268" y="14087"/>
                  </a:lnTo>
                  <a:lnTo>
                    <a:pt x="6203" y="14994"/>
                  </a:lnTo>
                  <a:lnTo>
                    <a:pt x="5078" y="15830"/>
                  </a:lnTo>
                  <a:lnTo>
                    <a:pt x="3856" y="16517"/>
                  </a:lnTo>
                  <a:lnTo>
                    <a:pt x="2611" y="17071"/>
                  </a:lnTo>
                  <a:lnTo>
                    <a:pt x="1336" y="17485"/>
                  </a:lnTo>
                  <a:lnTo>
                    <a:pt x="1" y="17723"/>
                  </a:lnTo>
                  <a:lnTo>
                    <a:pt x="623" y="17441"/>
                  </a:lnTo>
                  <a:lnTo>
                    <a:pt x="1163" y="17001"/>
                  </a:lnTo>
                  <a:lnTo>
                    <a:pt x="1673" y="16473"/>
                  </a:lnTo>
                  <a:lnTo>
                    <a:pt x="2161" y="15856"/>
                  </a:lnTo>
                  <a:lnTo>
                    <a:pt x="2611" y="15170"/>
                  </a:lnTo>
                  <a:lnTo>
                    <a:pt x="3008" y="14465"/>
                  </a:lnTo>
                  <a:lnTo>
                    <a:pt x="3383" y="13735"/>
                  </a:lnTo>
                  <a:lnTo>
                    <a:pt x="3721" y="13030"/>
                  </a:lnTo>
                  <a:lnTo>
                    <a:pt x="4021" y="12299"/>
                  </a:lnTo>
                  <a:lnTo>
                    <a:pt x="4343" y="11666"/>
                  </a:lnTo>
                  <a:lnTo>
                    <a:pt x="4906" y="10363"/>
                  </a:lnTo>
                  <a:lnTo>
                    <a:pt x="5506" y="9086"/>
                  </a:lnTo>
                  <a:lnTo>
                    <a:pt x="6128" y="7827"/>
                  </a:lnTo>
                  <a:lnTo>
                    <a:pt x="6818" y="6612"/>
                  </a:lnTo>
                  <a:lnTo>
                    <a:pt x="7478" y="5626"/>
                  </a:lnTo>
                  <a:lnTo>
                    <a:pt x="8191" y="4649"/>
                  </a:lnTo>
                  <a:lnTo>
                    <a:pt x="8978" y="3751"/>
                  </a:lnTo>
                  <a:lnTo>
                    <a:pt x="9788" y="2888"/>
                  </a:lnTo>
                  <a:lnTo>
                    <a:pt x="10673" y="2157"/>
                  </a:lnTo>
                  <a:lnTo>
                    <a:pt x="11611" y="1497"/>
                  </a:lnTo>
                  <a:lnTo>
                    <a:pt x="12608" y="969"/>
                  </a:lnTo>
                  <a:lnTo>
                    <a:pt x="13643" y="572"/>
                  </a:lnTo>
                  <a:lnTo>
                    <a:pt x="14708" y="282"/>
                  </a:lnTo>
                  <a:lnTo>
                    <a:pt x="15743" y="88"/>
                  </a:lnTo>
                  <a:lnTo>
                    <a:pt x="16853" y="27"/>
                  </a:lnTo>
                  <a:lnTo>
                    <a:pt x="179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1572750" y="957000"/>
              <a:ext cx="698825" cy="529375"/>
            </a:xfrm>
            <a:custGeom>
              <a:rect b="b" l="l" r="r" t="t"/>
              <a:pathLst>
                <a:path extrusionOk="0" h="21175" w="27953">
                  <a:moveTo>
                    <a:pt x="25410" y="0"/>
                  </a:moveTo>
                  <a:lnTo>
                    <a:pt x="26670" y="0"/>
                  </a:lnTo>
                  <a:lnTo>
                    <a:pt x="27953" y="88"/>
                  </a:lnTo>
                  <a:lnTo>
                    <a:pt x="27758" y="150"/>
                  </a:lnTo>
                  <a:lnTo>
                    <a:pt x="27518" y="308"/>
                  </a:lnTo>
                  <a:lnTo>
                    <a:pt x="27278" y="511"/>
                  </a:lnTo>
                  <a:lnTo>
                    <a:pt x="27030" y="775"/>
                  </a:lnTo>
                  <a:lnTo>
                    <a:pt x="26768" y="1013"/>
                  </a:lnTo>
                  <a:lnTo>
                    <a:pt x="26580" y="1259"/>
                  </a:lnTo>
                  <a:lnTo>
                    <a:pt x="26445" y="1409"/>
                  </a:lnTo>
                  <a:lnTo>
                    <a:pt x="25620" y="2342"/>
                  </a:lnTo>
                  <a:lnTo>
                    <a:pt x="24848" y="3328"/>
                  </a:lnTo>
                  <a:lnTo>
                    <a:pt x="24173" y="4385"/>
                  </a:lnTo>
                  <a:lnTo>
                    <a:pt x="23558" y="5494"/>
                  </a:lnTo>
                  <a:lnTo>
                    <a:pt x="22988" y="6639"/>
                  </a:lnTo>
                  <a:lnTo>
                    <a:pt x="22485" y="7765"/>
                  </a:lnTo>
                  <a:lnTo>
                    <a:pt x="21960" y="8884"/>
                  </a:lnTo>
                  <a:lnTo>
                    <a:pt x="21450" y="10011"/>
                  </a:lnTo>
                  <a:lnTo>
                    <a:pt x="20903" y="11093"/>
                  </a:lnTo>
                  <a:lnTo>
                    <a:pt x="20378" y="12176"/>
                  </a:lnTo>
                  <a:lnTo>
                    <a:pt x="19815" y="13206"/>
                  </a:lnTo>
                  <a:lnTo>
                    <a:pt x="19200" y="14245"/>
                  </a:lnTo>
                  <a:lnTo>
                    <a:pt x="18555" y="15214"/>
                  </a:lnTo>
                  <a:lnTo>
                    <a:pt x="17843" y="16147"/>
                  </a:lnTo>
                  <a:lnTo>
                    <a:pt x="17055" y="17001"/>
                  </a:lnTo>
                  <a:lnTo>
                    <a:pt x="16193" y="17837"/>
                  </a:lnTo>
                  <a:lnTo>
                    <a:pt x="15248" y="18568"/>
                  </a:lnTo>
                  <a:lnTo>
                    <a:pt x="14048" y="19343"/>
                  </a:lnTo>
                  <a:lnTo>
                    <a:pt x="12810" y="19977"/>
                  </a:lnTo>
                  <a:lnTo>
                    <a:pt x="11550" y="20487"/>
                  </a:lnTo>
                  <a:lnTo>
                    <a:pt x="10275" y="20857"/>
                  </a:lnTo>
                  <a:lnTo>
                    <a:pt x="8955" y="21033"/>
                  </a:lnTo>
                  <a:lnTo>
                    <a:pt x="7643" y="21174"/>
                  </a:lnTo>
                  <a:lnTo>
                    <a:pt x="6330" y="21086"/>
                  </a:lnTo>
                  <a:lnTo>
                    <a:pt x="4995" y="20910"/>
                  </a:lnTo>
                  <a:lnTo>
                    <a:pt x="3698" y="20531"/>
                  </a:lnTo>
                  <a:lnTo>
                    <a:pt x="2438" y="20065"/>
                  </a:lnTo>
                  <a:lnTo>
                    <a:pt x="1200" y="19449"/>
                  </a:lnTo>
                  <a:lnTo>
                    <a:pt x="0" y="18674"/>
                  </a:lnTo>
                  <a:lnTo>
                    <a:pt x="765" y="18542"/>
                  </a:lnTo>
                  <a:lnTo>
                    <a:pt x="1515" y="18322"/>
                  </a:lnTo>
                  <a:lnTo>
                    <a:pt x="2325" y="18013"/>
                  </a:lnTo>
                  <a:lnTo>
                    <a:pt x="3113" y="17617"/>
                  </a:lnTo>
                  <a:lnTo>
                    <a:pt x="3900" y="17203"/>
                  </a:lnTo>
                  <a:lnTo>
                    <a:pt x="4635" y="16737"/>
                  </a:lnTo>
                  <a:lnTo>
                    <a:pt x="5333" y="16253"/>
                  </a:lnTo>
                  <a:lnTo>
                    <a:pt x="5993" y="15812"/>
                  </a:lnTo>
                  <a:lnTo>
                    <a:pt x="6855" y="15082"/>
                  </a:lnTo>
                  <a:lnTo>
                    <a:pt x="7658" y="14263"/>
                  </a:lnTo>
                  <a:lnTo>
                    <a:pt x="8430" y="13383"/>
                  </a:lnTo>
                  <a:lnTo>
                    <a:pt x="9165" y="12440"/>
                  </a:lnTo>
                  <a:lnTo>
                    <a:pt x="9878" y="11446"/>
                  </a:lnTo>
                  <a:lnTo>
                    <a:pt x="10575" y="10451"/>
                  </a:lnTo>
                  <a:lnTo>
                    <a:pt x="11190" y="9482"/>
                  </a:lnTo>
                  <a:lnTo>
                    <a:pt x="11948" y="8338"/>
                  </a:lnTo>
                  <a:lnTo>
                    <a:pt x="12713" y="7272"/>
                  </a:lnTo>
                  <a:lnTo>
                    <a:pt x="13500" y="6286"/>
                  </a:lnTo>
                  <a:lnTo>
                    <a:pt x="14310" y="5362"/>
                  </a:lnTo>
                  <a:lnTo>
                    <a:pt x="15158" y="4455"/>
                  </a:lnTo>
                  <a:lnTo>
                    <a:pt x="16058" y="3663"/>
                  </a:lnTo>
                  <a:lnTo>
                    <a:pt x="17040" y="2862"/>
                  </a:lnTo>
                  <a:lnTo>
                    <a:pt x="18105" y="2157"/>
                  </a:lnTo>
                  <a:lnTo>
                    <a:pt x="19230" y="1479"/>
                  </a:lnTo>
                  <a:lnTo>
                    <a:pt x="20438" y="969"/>
                  </a:lnTo>
                  <a:lnTo>
                    <a:pt x="21653" y="555"/>
                  </a:lnTo>
                  <a:lnTo>
                    <a:pt x="22898" y="291"/>
                  </a:lnTo>
                  <a:lnTo>
                    <a:pt x="24158" y="88"/>
                  </a:lnTo>
                  <a:lnTo>
                    <a:pt x="254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845625" y="1486350"/>
              <a:ext cx="620075" cy="522550"/>
            </a:xfrm>
            <a:custGeom>
              <a:rect b="b" l="l" r="r" t="t"/>
              <a:pathLst>
                <a:path extrusionOk="0" h="20902" w="24803">
                  <a:moveTo>
                    <a:pt x="3818" y="0"/>
                  </a:moveTo>
                  <a:lnTo>
                    <a:pt x="5093" y="35"/>
                  </a:lnTo>
                  <a:lnTo>
                    <a:pt x="6353" y="150"/>
                  </a:lnTo>
                  <a:lnTo>
                    <a:pt x="7613" y="370"/>
                  </a:lnTo>
                  <a:lnTo>
                    <a:pt x="8850" y="678"/>
                  </a:lnTo>
                  <a:lnTo>
                    <a:pt x="10073" y="1145"/>
                  </a:lnTo>
                  <a:lnTo>
                    <a:pt x="11085" y="1691"/>
                  </a:lnTo>
                  <a:lnTo>
                    <a:pt x="12045" y="2360"/>
                  </a:lnTo>
                  <a:lnTo>
                    <a:pt x="12968" y="3082"/>
                  </a:lnTo>
                  <a:lnTo>
                    <a:pt x="13830" y="3918"/>
                  </a:lnTo>
                  <a:lnTo>
                    <a:pt x="14655" y="4798"/>
                  </a:lnTo>
                  <a:lnTo>
                    <a:pt x="15443" y="5749"/>
                  </a:lnTo>
                  <a:lnTo>
                    <a:pt x="16155" y="6762"/>
                  </a:lnTo>
                  <a:lnTo>
                    <a:pt x="16838" y="7827"/>
                  </a:lnTo>
                  <a:lnTo>
                    <a:pt x="17490" y="8945"/>
                  </a:lnTo>
                  <a:lnTo>
                    <a:pt x="18090" y="10098"/>
                  </a:lnTo>
                  <a:lnTo>
                    <a:pt x="18675" y="11305"/>
                  </a:lnTo>
                  <a:lnTo>
                    <a:pt x="19200" y="12520"/>
                  </a:lnTo>
                  <a:lnTo>
                    <a:pt x="19748" y="13735"/>
                  </a:lnTo>
                  <a:lnTo>
                    <a:pt x="20063" y="14439"/>
                  </a:lnTo>
                  <a:lnTo>
                    <a:pt x="20408" y="15187"/>
                  </a:lnTo>
                  <a:lnTo>
                    <a:pt x="20760" y="15936"/>
                  </a:lnTo>
                  <a:lnTo>
                    <a:pt x="21158" y="16737"/>
                  </a:lnTo>
                  <a:lnTo>
                    <a:pt x="21570" y="17503"/>
                  </a:lnTo>
                  <a:lnTo>
                    <a:pt x="22020" y="18251"/>
                  </a:lnTo>
                  <a:lnTo>
                    <a:pt x="22485" y="18911"/>
                  </a:lnTo>
                  <a:lnTo>
                    <a:pt x="23018" y="19580"/>
                  </a:lnTo>
                  <a:lnTo>
                    <a:pt x="23543" y="20109"/>
                  </a:lnTo>
                  <a:lnTo>
                    <a:pt x="24165" y="20593"/>
                  </a:lnTo>
                  <a:lnTo>
                    <a:pt x="24803" y="20901"/>
                  </a:lnTo>
                  <a:lnTo>
                    <a:pt x="23483" y="20655"/>
                  </a:lnTo>
                  <a:lnTo>
                    <a:pt x="22185" y="20258"/>
                  </a:lnTo>
                  <a:lnTo>
                    <a:pt x="20910" y="19757"/>
                  </a:lnTo>
                  <a:lnTo>
                    <a:pt x="19673" y="19140"/>
                  </a:lnTo>
                  <a:lnTo>
                    <a:pt x="18488" y="18383"/>
                  </a:lnTo>
                  <a:lnTo>
                    <a:pt x="17378" y="17547"/>
                  </a:lnTo>
                  <a:lnTo>
                    <a:pt x="16305" y="16578"/>
                  </a:lnTo>
                  <a:lnTo>
                    <a:pt x="15315" y="15539"/>
                  </a:lnTo>
                  <a:lnTo>
                    <a:pt x="14393" y="14465"/>
                  </a:lnTo>
                  <a:lnTo>
                    <a:pt x="13530" y="13268"/>
                  </a:lnTo>
                  <a:lnTo>
                    <a:pt x="12698" y="12079"/>
                  </a:lnTo>
                  <a:lnTo>
                    <a:pt x="11910" y="10847"/>
                  </a:lnTo>
                  <a:lnTo>
                    <a:pt x="11145" y="9605"/>
                  </a:lnTo>
                  <a:lnTo>
                    <a:pt x="10335" y="8373"/>
                  </a:lnTo>
                  <a:lnTo>
                    <a:pt x="9510" y="7167"/>
                  </a:lnTo>
                  <a:lnTo>
                    <a:pt x="8640" y="5996"/>
                  </a:lnTo>
                  <a:lnTo>
                    <a:pt x="7815" y="5045"/>
                  </a:lnTo>
                  <a:lnTo>
                    <a:pt x="6938" y="4164"/>
                  </a:lnTo>
                  <a:lnTo>
                    <a:pt x="5978" y="3390"/>
                  </a:lnTo>
                  <a:lnTo>
                    <a:pt x="4980" y="2685"/>
                  </a:lnTo>
                  <a:lnTo>
                    <a:pt x="3945" y="2069"/>
                  </a:lnTo>
                  <a:lnTo>
                    <a:pt x="2933" y="1514"/>
                  </a:lnTo>
                  <a:lnTo>
                    <a:pt x="2573" y="1321"/>
                  </a:lnTo>
                  <a:lnTo>
                    <a:pt x="2168" y="1074"/>
                  </a:lnTo>
                  <a:lnTo>
                    <a:pt x="1733" y="837"/>
                  </a:lnTo>
                  <a:lnTo>
                    <a:pt x="1260" y="590"/>
                  </a:lnTo>
                  <a:lnTo>
                    <a:pt x="810" y="414"/>
                  </a:lnTo>
                  <a:lnTo>
                    <a:pt x="398" y="264"/>
                  </a:lnTo>
                  <a:lnTo>
                    <a:pt x="0" y="238"/>
                  </a:lnTo>
                  <a:lnTo>
                    <a:pt x="1260" y="132"/>
                  </a:lnTo>
                  <a:lnTo>
                    <a:pt x="2535" y="35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03375" y="1506150"/>
              <a:ext cx="811500" cy="615200"/>
            </a:xfrm>
            <a:custGeom>
              <a:rect b="b" l="l" r="r" t="t"/>
              <a:pathLst>
                <a:path extrusionOk="0" h="24608" w="32460">
                  <a:moveTo>
                    <a:pt x="2610" y="1"/>
                  </a:moveTo>
                  <a:lnTo>
                    <a:pt x="3923" y="62"/>
                  </a:lnTo>
                  <a:lnTo>
                    <a:pt x="5205" y="221"/>
                  </a:lnTo>
                  <a:lnTo>
                    <a:pt x="6518" y="458"/>
                  </a:lnTo>
                  <a:lnTo>
                    <a:pt x="7793" y="810"/>
                  </a:lnTo>
                  <a:lnTo>
                    <a:pt x="9053" y="1251"/>
                  </a:lnTo>
                  <a:lnTo>
                    <a:pt x="10253" y="1805"/>
                  </a:lnTo>
                  <a:lnTo>
                    <a:pt x="11423" y="2483"/>
                  </a:lnTo>
                  <a:lnTo>
                    <a:pt x="12683" y="3346"/>
                  </a:lnTo>
                  <a:lnTo>
                    <a:pt x="13823" y="4235"/>
                  </a:lnTo>
                  <a:lnTo>
                    <a:pt x="14880" y="5204"/>
                  </a:lnTo>
                  <a:lnTo>
                    <a:pt x="15855" y="6243"/>
                  </a:lnTo>
                  <a:lnTo>
                    <a:pt x="16778" y="7317"/>
                  </a:lnTo>
                  <a:lnTo>
                    <a:pt x="17693" y="8461"/>
                  </a:lnTo>
                  <a:lnTo>
                    <a:pt x="18600" y="9720"/>
                  </a:lnTo>
                  <a:lnTo>
                    <a:pt x="19478" y="11023"/>
                  </a:lnTo>
                  <a:lnTo>
                    <a:pt x="20100" y="12018"/>
                  </a:lnTo>
                  <a:lnTo>
                    <a:pt x="20813" y="13048"/>
                  </a:lnTo>
                  <a:lnTo>
                    <a:pt x="21510" y="14043"/>
                  </a:lnTo>
                  <a:lnTo>
                    <a:pt x="22223" y="15038"/>
                  </a:lnTo>
                  <a:lnTo>
                    <a:pt x="22995" y="15989"/>
                  </a:lnTo>
                  <a:lnTo>
                    <a:pt x="23798" y="16869"/>
                  </a:lnTo>
                  <a:lnTo>
                    <a:pt x="24645" y="17679"/>
                  </a:lnTo>
                  <a:lnTo>
                    <a:pt x="25530" y="18436"/>
                  </a:lnTo>
                  <a:lnTo>
                    <a:pt x="26280" y="18965"/>
                  </a:lnTo>
                  <a:lnTo>
                    <a:pt x="27090" y="19493"/>
                  </a:lnTo>
                  <a:lnTo>
                    <a:pt x="27953" y="20021"/>
                  </a:lnTo>
                  <a:lnTo>
                    <a:pt x="28853" y="20505"/>
                  </a:lnTo>
                  <a:lnTo>
                    <a:pt x="29753" y="20972"/>
                  </a:lnTo>
                  <a:lnTo>
                    <a:pt x="30698" y="21342"/>
                  </a:lnTo>
                  <a:lnTo>
                    <a:pt x="31575" y="21606"/>
                  </a:lnTo>
                  <a:lnTo>
                    <a:pt x="32460" y="21764"/>
                  </a:lnTo>
                  <a:lnTo>
                    <a:pt x="31185" y="22583"/>
                  </a:lnTo>
                  <a:lnTo>
                    <a:pt x="29850" y="23287"/>
                  </a:lnTo>
                  <a:lnTo>
                    <a:pt x="28500" y="23816"/>
                  </a:lnTo>
                  <a:lnTo>
                    <a:pt x="27105" y="24212"/>
                  </a:lnTo>
                  <a:lnTo>
                    <a:pt x="25718" y="24476"/>
                  </a:lnTo>
                  <a:lnTo>
                    <a:pt x="24293" y="24608"/>
                  </a:lnTo>
                  <a:lnTo>
                    <a:pt x="22883" y="24608"/>
                  </a:lnTo>
                  <a:lnTo>
                    <a:pt x="21488" y="24432"/>
                  </a:lnTo>
                  <a:lnTo>
                    <a:pt x="20063" y="24168"/>
                  </a:lnTo>
                  <a:lnTo>
                    <a:pt x="18690" y="23719"/>
                  </a:lnTo>
                  <a:lnTo>
                    <a:pt x="17340" y="23173"/>
                  </a:lnTo>
                  <a:lnTo>
                    <a:pt x="16020" y="22451"/>
                  </a:lnTo>
                  <a:lnTo>
                    <a:pt x="14745" y="21632"/>
                  </a:lnTo>
                  <a:lnTo>
                    <a:pt x="13733" y="20813"/>
                  </a:lnTo>
                  <a:lnTo>
                    <a:pt x="12810" y="19951"/>
                  </a:lnTo>
                  <a:lnTo>
                    <a:pt x="11948" y="19009"/>
                  </a:lnTo>
                  <a:lnTo>
                    <a:pt x="11160" y="18014"/>
                  </a:lnTo>
                  <a:lnTo>
                    <a:pt x="10425" y="17001"/>
                  </a:lnTo>
                  <a:lnTo>
                    <a:pt x="9750" y="15892"/>
                  </a:lnTo>
                  <a:lnTo>
                    <a:pt x="9113" y="14774"/>
                  </a:lnTo>
                  <a:lnTo>
                    <a:pt x="8513" y="13629"/>
                  </a:lnTo>
                  <a:lnTo>
                    <a:pt x="7950" y="12458"/>
                  </a:lnTo>
                  <a:lnTo>
                    <a:pt x="7380" y="11243"/>
                  </a:lnTo>
                  <a:lnTo>
                    <a:pt x="6818" y="10055"/>
                  </a:lnTo>
                  <a:lnTo>
                    <a:pt x="6255" y="8813"/>
                  </a:lnTo>
                  <a:lnTo>
                    <a:pt x="5708" y="7625"/>
                  </a:lnTo>
                  <a:lnTo>
                    <a:pt x="5108" y="6392"/>
                  </a:lnTo>
                  <a:lnTo>
                    <a:pt x="4418" y="5089"/>
                  </a:lnTo>
                  <a:lnTo>
                    <a:pt x="3585" y="3874"/>
                  </a:lnTo>
                  <a:lnTo>
                    <a:pt x="2708" y="2712"/>
                  </a:lnTo>
                  <a:lnTo>
                    <a:pt x="1748" y="1629"/>
                  </a:lnTo>
                  <a:lnTo>
                    <a:pt x="1613" y="1471"/>
                  </a:lnTo>
                  <a:lnTo>
                    <a:pt x="1410" y="1277"/>
                  </a:lnTo>
                  <a:lnTo>
                    <a:pt x="1185" y="1013"/>
                  </a:lnTo>
                  <a:lnTo>
                    <a:pt x="923" y="722"/>
                  </a:lnTo>
                  <a:lnTo>
                    <a:pt x="698" y="502"/>
                  </a:lnTo>
                  <a:lnTo>
                    <a:pt x="435" y="309"/>
                  </a:lnTo>
                  <a:lnTo>
                    <a:pt x="188" y="150"/>
                  </a:lnTo>
                  <a:lnTo>
                    <a:pt x="0" y="89"/>
                  </a:lnTo>
                  <a:lnTo>
                    <a:pt x="1313" y="18"/>
                  </a:lnTo>
                  <a:lnTo>
                    <a:pt x="26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924550" y="950400"/>
              <a:ext cx="535325" cy="443075"/>
            </a:xfrm>
            <a:custGeom>
              <a:rect b="b" l="l" r="r" t="t"/>
              <a:pathLst>
                <a:path extrusionOk="0" h="17723" w="21413">
                  <a:moveTo>
                    <a:pt x="3308" y="0"/>
                  </a:moveTo>
                  <a:lnTo>
                    <a:pt x="4396" y="27"/>
                  </a:lnTo>
                  <a:lnTo>
                    <a:pt x="5483" y="88"/>
                  </a:lnTo>
                  <a:lnTo>
                    <a:pt x="6593" y="282"/>
                  </a:lnTo>
                  <a:lnTo>
                    <a:pt x="7651" y="572"/>
                  </a:lnTo>
                  <a:lnTo>
                    <a:pt x="8701" y="969"/>
                  </a:lnTo>
                  <a:lnTo>
                    <a:pt x="9676" y="1497"/>
                  </a:lnTo>
                  <a:lnTo>
                    <a:pt x="10636" y="2157"/>
                  </a:lnTo>
                  <a:lnTo>
                    <a:pt x="11558" y="2888"/>
                  </a:lnTo>
                  <a:lnTo>
                    <a:pt x="12383" y="3751"/>
                  </a:lnTo>
                  <a:lnTo>
                    <a:pt x="13148" y="4649"/>
                  </a:lnTo>
                  <a:lnTo>
                    <a:pt x="13883" y="5626"/>
                  </a:lnTo>
                  <a:lnTo>
                    <a:pt x="14558" y="6612"/>
                  </a:lnTo>
                  <a:lnTo>
                    <a:pt x="15256" y="7827"/>
                  </a:lnTo>
                  <a:lnTo>
                    <a:pt x="15878" y="9086"/>
                  </a:lnTo>
                  <a:lnTo>
                    <a:pt x="16478" y="10363"/>
                  </a:lnTo>
                  <a:lnTo>
                    <a:pt x="17056" y="11666"/>
                  </a:lnTo>
                  <a:lnTo>
                    <a:pt x="17341" y="12299"/>
                  </a:lnTo>
                  <a:lnTo>
                    <a:pt x="17678" y="13030"/>
                  </a:lnTo>
                  <a:lnTo>
                    <a:pt x="18038" y="13735"/>
                  </a:lnTo>
                  <a:lnTo>
                    <a:pt x="18413" y="14465"/>
                  </a:lnTo>
                  <a:lnTo>
                    <a:pt x="18826" y="15170"/>
                  </a:lnTo>
                  <a:lnTo>
                    <a:pt x="19253" y="15856"/>
                  </a:lnTo>
                  <a:lnTo>
                    <a:pt x="19726" y="16473"/>
                  </a:lnTo>
                  <a:lnTo>
                    <a:pt x="20251" y="17001"/>
                  </a:lnTo>
                  <a:lnTo>
                    <a:pt x="20836" y="17441"/>
                  </a:lnTo>
                  <a:lnTo>
                    <a:pt x="21413" y="17723"/>
                  </a:lnTo>
                  <a:lnTo>
                    <a:pt x="20101" y="17485"/>
                  </a:lnTo>
                  <a:lnTo>
                    <a:pt x="18811" y="17071"/>
                  </a:lnTo>
                  <a:lnTo>
                    <a:pt x="17528" y="16517"/>
                  </a:lnTo>
                  <a:lnTo>
                    <a:pt x="16328" y="15830"/>
                  </a:lnTo>
                  <a:lnTo>
                    <a:pt x="15158" y="14994"/>
                  </a:lnTo>
                  <a:lnTo>
                    <a:pt x="14093" y="14087"/>
                  </a:lnTo>
                  <a:lnTo>
                    <a:pt x="13223" y="13206"/>
                  </a:lnTo>
                  <a:lnTo>
                    <a:pt x="12436" y="12264"/>
                  </a:lnTo>
                  <a:lnTo>
                    <a:pt x="11708" y="11269"/>
                  </a:lnTo>
                  <a:lnTo>
                    <a:pt x="10988" y="10231"/>
                  </a:lnTo>
                  <a:lnTo>
                    <a:pt x="10298" y="9192"/>
                  </a:lnTo>
                  <a:lnTo>
                    <a:pt x="9616" y="8135"/>
                  </a:lnTo>
                  <a:lnTo>
                    <a:pt x="8903" y="7105"/>
                  </a:lnTo>
                  <a:lnTo>
                    <a:pt x="8228" y="6084"/>
                  </a:lnTo>
                  <a:lnTo>
                    <a:pt x="7463" y="5115"/>
                  </a:lnTo>
                  <a:lnTo>
                    <a:pt x="6743" y="4279"/>
                  </a:lnTo>
                  <a:lnTo>
                    <a:pt x="5978" y="3548"/>
                  </a:lnTo>
                  <a:lnTo>
                    <a:pt x="5146" y="2888"/>
                  </a:lnTo>
                  <a:lnTo>
                    <a:pt x="4306" y="2289"/>
                  </a:lnTo>
                  <a:lnTo>
                    <a:pt x="3421" y="1743"/>
                  </a:lnTo>
                  <a:lnTo>
                    <a:pt x="2536" y="1277"/>
                  </a:lnTo>
                  <a:lnTo>
                    <a:pt x="2221" y="1101"/>
                  </a:lnTo>
                  <a:lnTo>
                    <a:pt x="1898" y="898"/>
                  </a:lnTo>
                  <a:lnTo>
                    <a:pt x="1508" y="704"/>
                  </a:lnTo>
                  <a:lnTo>
                    <a:pt x="1111" y="484"/>
                  </a:lnTo>
                  <a:lnTo>
                    <a:pt x="713" y="326"/>
                  </a:lnTo>
                  <a:lnTo>
                    <a:pt x="338" y="247"/>
                  </a:lnTo>
                  <a:lnTo>
                    <a:pt x="1" y="220"/>
                  </a:lnTo>
                  <a:lnTo>
                    <a:pt x="1111" y="88"/>
                  </a:lnTo>
                  <a:lnTo>
                    <a:pt x="2183" y="27"/>
                  </a:lnTo>
                  <a:lnTo>
                    <a:pt x="33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721675" y="957000"/>
              <a:ext cx="693200" cy="529375"/>
            </a:xfrm>
            <a:custGeom>
              <a:rect b="b" l="l" r="r" t="t"/>
              <a:pathLst>
                <a:path extrusionOk="0" h="21175" w="27728">
                  <a:moveTo>
                    <a:pt x="2521" y="0"/>
                  </a:moveTo>
                  <a:lnTo>
                    <a:pt x="3781" y="88"/>
                  </a:lnTo>
                  <a:lnTo>
                    <a:pt x="5018" y="291"/>
                  </a:lnTo>
                  <a:lnTo>
                    <a:pt x="6241" y="555"/>
                  </a:lnTo>
                  <a:lnTo>
                    <a:pt x="7463" y="969"/>
                  </a:lnTo>
                  <a:lnTo>
                    <a:pt x="8641" y="1479"/>
                  </a:lnTo>
                  <a:lnTo>
                    <a:pt x="9788" y="2157"/>
                  </a:lnTo>
                  <a:lnTo>
                    <a:pt x="10838" y="2862"/>
                  </a:lnTo>
                  <a:lnTo>
                    <a:pt x="11821" y="3663"/>
                  </a:lnTo>
                  <a:lnTo>
                    <a:pt x="12721" y="4455"/>
                  </a:lnTo>
                  <a:lnTo>
                    <a:pt x="13568" y="5362"/>
                  </a:lnTo>
                  <a:lnTo>
                    <a:pt x="14356" y="6286"/>
                  </a:lnTo>
                  <a:lnTo>
                    <a:pt x="15143" y="7272"/>
                  </a:lnTo>
                  <a:lnTo>
                    <a:pt x="15893" y="8338"/>
                  </a:lnTo>
                  <a:lnTo>
                    <a:pt x="16606" y="9482"/>
                  </a:lnTo>
                  <a:lnTo>
                    <a:pt x="17266" y="10451"/>
                  </a:lnTo>
                  <a:lnTo>
                    <a:pt x="17926" y="11446"/>
                  </a:lnTo>
                  <a:lnTo>
                    <a:pt x="18638" y="12440"/>
                  </a:lnTo>
                  <a:lnTo>
                    <a:pt x="19366" y="13383"/>
                  </a:lnTo>
                  <a:lnTo>
                    <a:pt x="20138" y="14263"/>
                  </a:lnTo>
                  <a:lnTo>
                    <a:pt x="20948" y="15082"/>
                  </a:lnTo>
                  <a:lnTo>
                    <a:pt x="21811" y="15812"/>
                  </a:lnTo>
                  <a:lnTo>
                    <a:pt x="22448" y="16253"/>
                  </a:lnTo>
                  <a:lnTo>
                    <a:pt x="23146" y="16737"/>
                  </a:lnTo>
                  <a:lnTo>
                    <a:pt x="23881" y="17203"/>
                  </a:lnTo>
                  <a:lnTo>
                    <a:pt x="24646" y="17617"/>
                  </a:lnTo>
                  <a:lnTo>
                    <a:pt x="25441" y="18013"/>
                  </a:lnTo>
                  <a:lnTo>
                    <a:pt x="26191" y="18322"/>
                  </a:lnTo>
                  <a:lnTo>
                    <a:pt x="26978" y="18542"/>
                  </a:lnTo>
                  <a:lnTo>
                    <a:pt x="27728" y="18674"/>
                  </a:lnTo>
                  <a:lnTo>
                    <a:pt x="26543" y="19449"/>
                  </a:lnTo>
                  <a:lnTo>
                    <a:pt x="25306" y="20065"/>
                  </a:lnTo>
                  <a:lnTo>
                    <a:pt x="24046" y="20531"/>
                  </a:lnTo>
                  <a:lnTo>
                    <a:pt x="22771" y="20910"/>
                  </a:lnTo>
                  <a:lnTo>
                    <a:pt x="21458" y="21086"/>
                  </a:lnTo>
                  <a:lnTo>
                    <a:pt x="20161" y="21174"/>
                  </a:lnTo>
                  <a:lnTo>
                    <a:pt x="18863" y="21033"/>
                  </a:lnTo>
                  <a:lnTo>
                    <a:pt x="17551" y="20857"/>
                  </a:lnTo>
                  <a:lnTo>
                    <a:pt x="16268" y="20487"/>
                  </a:lnTo>
                  <a:lnTo>
                    <a:pt x="14993" y="19977"/>
                  </a:lnTo>
                  <a:lnTo>
                    <a:pt x="13808" y="19343"/>
                  </a:lnTo>
                  <a:lnTo>
                    <a:pt x="12608" y="18568"/>
                  </a:lnTo>
                  <a:lnTo>
                    <a:pt x="11648" y="17837"/>
                  </a:lnTo>
                  <a:lnTo>
                    <a:pt x="10823" y="17001"/>
                  </a:lnTo>
                  <a:lnTo>
                    <a:pt x="10051" y="16147"/>
                  </a:lnTo>
                  <a:lnTo>
                    <a:pt x="9338" y="15214"/>
                  </a:lnTo>
                  <a:lnTo>
                    <a:pt x="8678" y="14245"/>
                  </a:lnTo>
                  <a:lnTo>
                    <a:pt x="8101" y="13206"/>
                  </a:lnTo>
                  <a:lnTo>
                    <a:pt x="7493" y="12176"/>
                  </a:lnTo>
                  <a:lnTo>
                    <a:pt x="6968" y="11093"/>
                  </a:lnTo>
                  <a:lnTo>
                    <a:pt x="6443" y="10011"/>
                  </a:lnTo>
                  <a:lnTo>
                    <a:pt x="5956" y="8884"/>
                  </a:lnTo>
                  <a:lnTo>
                    <a:pt x="5431" y="7765"/>
                  </a:lnTo>
                  <a:lnTo>
                    <a:pt x="4928" y="6639"/>
                  </a:lnTo>
                  <a:lnTo>
                    <a:pt x="4358" y="5494"/>
                  </a:lnTo>
                  <a:lnTo>
                    <a:pt x="3736" y="4385"/>
                  </a:lnTo>
                  <a:lnTo>
                    <a:pt x="3083" y="3328"/>
                  </a:lnTo>
                  <a:lnTo>
                    <a:pt x="2311" y="2342"/>
                  </a:lnTo>
                  <a:lnTo>
                    <a:pt x="1523" y="1409"/>
                  </a:lnTo>
                  <a:lnTo>
                    <a:pt x="1373" y="1259"/>
                  </a:lnTo>
                  <a:lnTo>
                    <a:pt x="1171" y="1013"/>
                  </a:lnTo>
                  <a:lnTo>
                    <a:pt x="938" y="775"/>
                  </a:lnTo>
                  <a:lnTo>
                    <a:pt x="676" y="511"/>
                  </a:lnTo>
                  <a:lnTo>
                    <a:pt x="436" y="308"/>
                  </a:lnTo>
                  <a:lnTo>
                    <a:pt x="211" y="150"/>
                  </a:lnTo>
                  <a:lnTo>
                    <a:pt x="1" y="88"/>
                  </a:lnTo>
                  <a:lnTo>
                    <a:pt x="1246" y="0"/>
                  </a:lnTo>
                  <a:lnTo>
                    <a:pt x="2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1488175" y="553325"/>
              <a:ext cx="281650" cy="701500"/>
            </a:xfrm>
            <a:custGeom>
              <a:rect b="b" l="l" r="r" t="t"/>
              <a:pathLst>
                <a:path extrusionOk="0" h="28060" w="11266">
                  <a:moveTo>
                    <a:pt x="9916" y="1"/>
                  </a:moveTo>
                  <a:lnTo>
                    <a:pt x="10276" y="1392"/>
                  </a:lnTo>
                  <a:lnTo>
                    <a:pt x="10613" y="2800"/>
                  </a:lnTo>
                  <a:lnTo>
                    <a:pt x="10891" y="4218"/>
                  </a:lnTo>
                  <a:lnTo>
                    <a:pt x="11101" y="5670"/>
                  </a:lnTo>
                  <a:lnTo>
                    <a:pt x="11251" y="7105"/>
                  </a:lnTo>
                  <a:lnTo>
                    <a:pt x="11266" y="8558"/>
                  </a:lnTo>
                  <a:lnTo>
                    <a:pt x="11138" y="10037"/>
                  </a:lnTo>
                  <a:lnTo>
                    <a:pt x="10936" y="11252"/>
                  </a:lnTo>
                  <a:lnTo>
                    <a:pt x="10613" y="12485"/>
                  </a:lnTo>
                  <a:lnTo>
                    <a:pt x="10178" y="13656"/>
                  </a:lnTo>
                  <a:lnTo>
                    <a:pt x="9691" y="14756"/>
                  </a:lnTo>
                  <a:lnTo>
                    <a:pt x="9091" y="15857"/>
                  </a:lnTo>
                  <a:lnTo>
                    <a:pt x="8453" y="16896"/>
                  </a:lnTo>
                  <a:lnTo>
                    <a:pt x="7778" y="17864"/>
                  </a:lnTo>
                  <a:lnTo>
                    <a:pt x="6893" y="18921"/>
                  </a:lnTo>
                  <a:lnTo>
                    <a:pt x="6008" y="19915"/>
                  </a:lnTo>
                  <a:lnTo>
                    <a:pt x="5086" y="20840"/>
                  </a:lnTo>
                  <a:lnTo>
                    <a:pt x="4133" y="21791"/>
                  </a:lnTo>
                  <a:lnTo>
                    <a:pt x="3646" y="22275"/>
                  </a:lnTo>
                  <a:lnTo>
                    <a:pt x="3158" y="22803"/>
                  </a:lnTo>
                  <a:lnTo>
                    <a:pt x="2626" y="23358"/>
                  </a:lnTo>
                  <a:lnTo>
                    <a:pt x="2123" y="23930"/>
                  </a:lnTo>
                  <a:lnTo>
                    <a:pt x="1628" y="24573"/>
                  </a:lnTo>
                  <a:lnTo>
                    <a:pt x="1141" y="25189"/>
                  </a:lnTo>
                  <a:lnTo>
                    <a:pt x="736" y="25876"/>
                  </a:lnTo>
                  <a:lnTo>
                    <a:pt x="436" y="26580"/>
                  </a:lnTo>
                  <a:lnTo>
                    <a:pt x="188" y="27284"/>
                  </a:lnTo>
                  <a:lnTo>
                    <a:pt x="53" y="28059"/>
                  </a:lnTo>
                  <a:lnTo>
                    <a:pt x="1" y="26510"/>
                  </a:lnTo>
                  <a:lnTo>
                    <a:pt x="38" y="24925"/>
                  </a:lnTo>
                  <a:lnTo>
                    <a:pt x="226" y="23375"/>
                  </a:lnTo>
                  <a:lnTo>
                    <a:pt x="541" y="21861"/>
                  </a:lnTo>
                  <a:lnTo>
                    <a:pt x="976" y="20356"/>
                  </a:lnTo>
                  <a:lnTo>
                    <a:pt x="1501" y="18947"/>
                  </a:lnTo>
                  <a:lnTo>
                    <a:pt x="2048" y="17776"/>
                  </a:lnTo>
                  <a:lnTo>
                    <a:pt x="2626" y="16676"/>
                  </a:lnTo>
                  <a:lnTo>
                    <a:pt x="3323" y="15637"/>
                  </a:lnTo>
                  <a:lnTo>
                    <a:pt x="3998" y="14598"/>
                  </a:lnTo>
                  <a:lnTo>
                    <a:pt x="4718" y="13585"/>
                  </a:lnTo>
                  <a:lnTo>
                    <a:pt x="5446" y="12617"/>
                  </a:lnTo>
                  <a:lnTo>
                    <a:pt x="6143" y="11604"/>
                  </a:lnTo>
                  <a:lnTo>
                    <a:pt x="6841" y="10592"/>
                  </a:lnTo>
                  <a:lnTo>
                    <a:pt x="7493" y="9535"/>
                  </a:lnTo>
                  <a:lnTo>
                    <a:pt x="8018" y="8541"/>
                  </a:lnTo>
                  <a:lnTo>
                    <a:pt x="8453" y="7484"/>
                  </a:lnTo>
                  <a:lnTo>
                    <a:pt x="8813" y="6419"/>
                  </a:lnTo>
                  <a:lnTo>
                    <a:pt x="9113" y="5345"/>
                  </a:lnTo>
                  <a:lnTo>
                    <a:pt x="9376" y="4218"/>
                  </a:lnTo>
                  <a:lnTo>
                    <a:pt x="9601" y="3091"/>
                  </a:lnTo>
                  <a:lnTo>
                    <a:pt x="9653" y="2712"/>
                  </a:lnTo>
                  <a:lnTo>
                    <a:pt x="9751" y="2298"/>
                  </a:lnTo>
                  <a:lnTo>
                    <a:pt x="9826" y="1814"/>
                  </a:lnTo>
                  <a:lnTo>
                    <a:pt x="9916" y="1304"/>
                  </a:lnTo>
                  <a:lnTo>
                    <a:pt x="9953" y="819"/>
                  </a:lnTo>
                  <a:lnTo>
                    <a:pt x="9991" y="379"/>
                  </a:lnTo>
                  <a:lnTo>
                    <a:pt x="99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1347175" y="322000"/>
              <a:ext cx="355150" cy="906175"/>
            </a:xfrm>
            <a:custGeom>
              <a:rect b="b" l="l" r="r" t="t"/>
              <a:pathLst>
                <a:path extrusionOk="0" h="36247" w="14206">
                  <a:moveTo>
                    <a:pt x="13246" y="0"/>
                  </a:moveTo>
                  <a:lnTo>
                    <a:pt x="13568" y="1427"/>
                  </a:lnTo>
                  <a:lnTo>
                    <a:pt x="13846" y="2879"/>
                  </a:lnTo>
                  <a:lnTo>
                    <a:pt x="14033" y="4385"/>
                  </a:lnTo>
                  <a:lnTo>
                    <a:pt x="14191" y="5864"/>
                  </a:lnTo>
                  <a:lnTo>
                    <a:pt x="14206" y="7361"/>
                  </a:lnTo>
                  <a:lnTo>
                    <a:pt x="14146" y="8840"/>
                  </a:lnTo>
                  <a:lnTo>
                    <a:pt x="13958" y="10319"/>
                  </a:lnTo>
                  <a:lnTo>
                    <a:pt x="13696" y="11789"/>
                  </a:lnTo>
                  <a:lnTo>
                    <a:pt x="13321" y="13180"/>
                  </a:lnTo>
                  <a:lnTo>
                    <a:pt x="12908" y="14483"/>
                  </a:lnTo>
                  <a:lnTo>
                    <a:pt x="12421" y="15698"/>
                  </a:lnTo>
                  <a:lnTo>
                    <a:pt x="11858" y="16887"/>
                  </a:lnTo>
                  <a:lnTo>
                    <a:pt x="11273" y="17996"/>
                  </a:lnTo>
                  <a:lnTo>
                    <a:pt x="10621" y="19114"/>
                  </a:lnTo>
                  <a:lnTo>
                    <a:pt x="9938" y="20241"/>
                  </a:lnTo>
                  <a:lnTo>
                    <a:pt x="9151" y="21342"/>
                  </a:lnTo>
                  <a:lnTo>
                    <a:pt x="8491" y="22310"/>
                  </a:lnTo>
                  <a:lnTo>
                    <a:pt x="7816" y="23287"/>
                  </a:lnTo>
                  <a:lnTo>
                    <a:pt x="7163" y="24344"/>
                  </a:lnTo>
                  <a:lnTo>
                    <a:pt x="6526" y="25383"/>
                  </a:lnTo>
                  <a:lnTo>
                    <a:pt x="5978" y="26457"/>
                  </a:lnTo>
                  <a:lnTo>
                    <a:pt x="5491" y="27601"/>
                  </a:lnTo>
                  <a:lnTo>
                    <a:pt x="5078" y="28755"/>
                  </a:lnTo>
                  <a:lnTo>
                    <a:pt x="4831" y="29591"/>
                  </a:lnTo>
                  <a:lnTo>
                    <a:pt x="4606" y="30515"/>
                  </a:lnTo>
                  <a:lnTo>
                    <a:pt x="4381" y="31466"/>
                  </a:lnTo>
                  <a:lnTo>
                    <a:pt x="4208" y="32452"/>
                  </a:lnTo>
                  <a:lnTo>
                    <a:pt x="4043" y="33447"/>
                  </a:lnTo>
                  <a:lnTo>
                    <a:pt x="3968" y="34416"/>
                  </a:lnTo>
                  <a:lnTo>
                    <a:pt x="3946" y="35367"/>
                  </a:lnTo>
                  <a:lnTo>
                    <a:pt x="3983" y="36247"/>
                  </a:lnTo>
                  <a:lnTo>
                    <a:pt x="3158" y="35129"/>
                  </a:lnTo>
                  <a:lnTo>
                    <a:pt x="2446" y="33958"/>
                  </a:lnTo>
                  <a:lnTo>
                    <a:pt x="1808" y="32725"/>
                  </a:lnTo>
                  <a:lnTo>
                    <a:pt x="1283" y="31396"/>
                  </a:lnTo>
                  <a:lnTo>
                    <a:pt x="833" y="30075"/>
                  </a:lnTo>
                  <a:lnTo>
                    <a:pt x="451" y="28684"/>
                  </a:lnTo>
                  <a:lnTo>
                    <a:pt x="211" y="27276"/>
                  </a:lnTo>
                  <a:lnTo>
                    <a:pt x="38" y="25840"/>
                  </a:lnTo>
                  <a:lnTo>
                    <a:pt x="1" y="24405"/>
                  </a:lnTo>
                  <a:lnTo>
                    <a:pt x="38" y="22979"/>
                  </a:lnTo>
                  <a:lnTo>
                    <a:pt x="196" y="21518"/>
                  </a:lnTo>
                  <a:lnTo>
                    <a:pt x="436" y="20065"/>
                  </a:lnTo>
                  <a:lnTo>
                    <a:pt x="788" y="18648"/>
                  </a:lnTo>
                  <a:lnTo>
                    <a:pt x="1208" y="17415"/>
                  </a:lnTo>
                  <a:lnTo>
                    <a:pt x="1696" y="16244"/>
                  </a:lnTo>
                  <a:lnTo>
                    <a:pt x="2221" y="15143"/>
                  </a:lnTo>
                  <a:lnTo>
                    <a:pt x="2858" y="14131"/>
                  </a:lnTo>
                  <a:lnTo>
                    <a:pt x="3496" y="13163"/>
                  </a:lnTo>
                  <a:lnTo>
                    <a:pt x="4208" y="12238"/>
                  </a:lnTo>
                  <a:lnTo>
                    <a:pt x="4943" y="11349"/>
                  </a:lnTo>
                  <a:lnTo>
                    <a:pt x="5716" y="10495"/>
                  </a:lnTo>
                  <a:lnTo>
                    <a:pt x="6481" y="9659"/>
                  </a:lnTo>
                  <a:lnTo>
                    <a:pt x="7313" y="8796"/>
                  </a:lnTo>
                  <a:lnTo>
                    <a:pt x="8116" y="7977"/>
                  </a:lnTo>
                  <a:lnTo>
                    <a:pt x="8926" y="7114"/>
                  </a:lnTo>
                  <a:lnTo>
                    <a:pt x="9736" y="6234"/>
                  </a:lnTo>
                  <a:lnTo>
                    <a:pt x="10523" y="5283"/>
                  </a:lnTo>
                  <a:lnTo>
                    <a:pt x="11258" y="4253"/>
                  </a:lnTo>
                  <a:lnTo>
                    <a:pt x="11918" y="3196"/>
                  </a:lnTo>
                  <a:lnTo>
                    <a:pt x="12481" y="2025"/>
                  </a:lnTo>
                  <a:lnTo>
                    <a:pt x="12571" y="1849"/>
                  </a:lnTo>
                  <a:lnTo>
                    <a:pt x="12683" y="1629"/>
                  </a:lnTo>
                  <a:lnTo>
                    <a:pt x="12833" y="1339"/>
                  </a:lnTo>
                  <a:lnTo>
                    <a:pt x="12946" y="1057"/>
                  </a:lnTo>
                  <a:lnTo>
                    <a:pt x="13081" y="749"/>
                  </a:lnTo>
                  <a:lnTo>
                    <a:pt x="13171" y="458"/>
                  </a:lnTo>
                  <a:lnTo>
                    <a:pt x="13246" y="221"/>
                  </a:lnTo>
                  <a:lnTo>
                    <a:pt x="132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182875" lIns="182875" spcFirstLastPara="1" rIns="182875" wrap="square" tIns="1828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11525">
          <p15:clr>
            <a:srgbClr val="FBAE40"/>
          </p15:clr>
        </p15:guide>
        <p15:guide id="2" pos="4289">
          <p15:clr>
            <a:srgbClr val="FBAE40"/>
          </p15:clr>
        </p15:guide>
        <p15:guide id="3" pos="3841">
          <p15:clr>
            <a:srgbClr val="FBAE40"/>
          </p15:clr>
        </p15:guide>
        <p15:guide id="4" pos="11071">
          <p15:clr>
            <a:srgbClr val="FBAE40"/>
          </p15:clr>
        </p15:guide>
        <p15:guide id="5" pos="7907">
          <p15:clr>
            <a:srgbClr val="FBAE40"/>
          </p15:clr>
        </p15:guide>
        <p15:guide id="6" pos="745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lue" showMasterSp="0" type="titleOnly">
  <p:cSld name="TITLE_ONLY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29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8" name="Google Shape;288;p30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1" showMasterSp="0">
  <p:cSld name="Ending 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>
            <a:off x="2" y="0"/>
            <a:ext cx="24387173" cy="13716000"/>
          </a:xfrm>
          <a:prstGeom prst="rect">
            <a:avLst/>
          </a:prstGeom>
          <a:gradFill>
            <a:gsLst>
              <a:gs pos="0">
                <a:schemeClr val="dk2"/>
              </a:gs>
              <a:gs pos="72000">
                <a:srgbClr val="0726B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 txBox="1"/>
          <p:nvPr>
            <p:ph type="title"/>
          </p:nvPr>
        </p:nvSpPr>
        <p:spPr>
          <a:xfrm>
            <a:off x="1432460" y="5127198"/>
            <a:ext cx="12534738" cy="7493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94" name="Google Shape;2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404" y="1250226"/>
            <a:ext cx="4317796" cy="230063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2"/>
          <p:cNvSpPr txBox="1"/>
          <p:nvPr>
            <p:ph idx="1" type="body"/>
          </p:nvPr>
        </p:nvSpPr>
        <p:spPr>
          <a:xfrm>
            <a:off x="16259661" y="5127198"/>
            <a:ext cx="7051048" cy="7493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2025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2pPr>
            <a:lvl3pPr indent="-4191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>
                <a:solidFill>
                  <a:schemeClr val="lt1"/>
                </a:solidFill>
              </a:defRPr>
            </a:lvl3pPr>
            <a:lvl4pPr indent="-4191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00">
          <p15:clr>
            <a:srgbClr val="FBAE40"/>
          </p15:clr>
        </p15:guide>
        <p15:guide id="2" orient="horz" pos="3228">
          <p15:clr>
            <a:srgbClr val="FBAE40"/>
          </p15:clr>
        </p15:guide>
        <p15:guide id="3" pos="8801">
          <p15:clr>
            <a:srgbClr val="FBAE40"/>
          </p15:clr>
        </p15:guide>
        <p15:guide id="4" pos="1024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2" showMasterSp="0">
  <p:cSld name="Ending 2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" y="1556"/>
            <a:ext cx="24386774" cy="1371444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 txBox="1"/>
          <p:nvPr>
            <p:ph type="title"/>
          </p:nvPr>
        </p:nvSpPr>
        <p:spPr>
          <a:xfrm>
            <a:off x="1432460" y="5127198"/>
            <a:ext cx="12534738" cy="7493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99" name="Google Shape;2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404" y="1250226"/>
            <a:ext cx="4317796" cy="230063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 txBox="1"/>
          <p:nvPr>
            <p:ph idx="1" type="body"/>
          </p:nvPr>
        </p:nvSpPr>
        <p:spPr>
          <a:xfrm>
            <a:off x="16259661" y="5127198"/>
            <a:ext cx="7051048" cy="74934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52025">
            <a:noAutofit/>
          </a:bodyPr>
          <a:lstStyle>
            <a:lvl1pPr indent="-228600" lvl="0" marL="4572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>
                <a:solidFill>
                  <a:schemeClr val="lt1"/>
                </a:solidFill>
              </a:defRPr>
            </a:lvl2pPr>
            <a:lvl3pPr indent="-419100" lvl="2" marL="13716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>
                <a:solidFill>
                  <a:schemeClr val="lt1"/>
                </a:solidFill>
              </a:defRPr>
            </a:lvl3pPr>
            <a:lvl4pPr indent="-419100" lvl="3" marL="182880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/>
            </a:lvl5pPr>
            <a:lvl6pPr indent="-228600" lvl="5" marL="274320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6pPr>
            <a:lvl7pPr indent="-457200" lvl="6" marL="32004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7pPr>
            <a:lvl8pPr indent="-457200" lvl="7" marL="365760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/>
            </a:lvl8pPr>
            <a:lvl9pPr indent="-228600" lvl="8" marL="411480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900">
          <p15:clr>
            <a:srgbClr val="FBAE40"/>
          </p15:clr>
        </p15:guide>
        <p15:guide id="2" orient="horz" pos="3228">
          <p15:clr>
            <a:srgbClr val="FBAE40"/>
          </p15:clr>
        </p15:guide>
        <p15:guide id="3" pos="8801">
          <p15:clr>
            <a:srgbClr val="FBAE40"/>
          </p15:clr>
        </p15:guide>
        <p15:guide id="4" pos="1024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bg>
      <p:bgPr>
        <a:solidFill>
          <a:srgbClr val="96D0D4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ctrTitle"/>
          </p:nvPr>
        </p:nvSpPr>
        <p:spPr>
          <a:xfrm flipH="1">
            <a:off x="1521739" y="2600133"/>
            <a:ext cx="21565200" cy="4422300"/>
          </a:xfrm>
          <a:prstGeom prst="rect">
            <a:avLst/>
          </a:prstGeom>
        </p:spPr>
        <p:txBody>
          <a:bodyPr anchorCtr="0" anchor="b" bIns="243825" lIns="243825" spcFirstLastPara="1" rIns="243825" wrap="square" tIns="2438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7" name="Google Shape;307;p35"/>
          <p:cNvSpPr txBox="1"/>
          <p:nvPr>
            <p:ph idx="1" type="subTitle"/>
          </p:nvPr>
        </p:nvSpPr>
        <p:spPr>
          <a:xfrm flipH="1">
            <a:off x="1521790" y="9697000"/>
            <a:ext cx="20423400" cy="17880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cxnSp>
        <p:nvCxnSpPr>
          <p:cNvPr id="308" name="Google Shape;308;p35"/>
          <p:cNvCxnSpPr/>
          <p:nvPr/>
        </p:nvCxnSpPr>
        <p:spPr>
          <a:xfrm flipH="1" rot="10800000">
            <a:off x="1521731" y="7800367"/>
            <a:ext cx="20676300" cy="95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09" name="Google Shape;309;p35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2_1_1">
    <p:bg>
      <p:bgPr>
        <a:solidFill>
          <a:srgbClr val="96D0D4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"/>
          <p:cNvSpPr txBox="1"/>
          <p:nvPr>
            <p:ph type="ctrTitle"/>
          </p:nvPr>
        </p:nvSpPr>
        <p:spPr>
          <a:xfrm flipH="1">
            <a:off x="948364" y="5964000"/>
            <a:ext cx="10551000" cy="17880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None/>
              <a:defRPr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2" name="Google Shape;312;p36"/>
          <p:cNvSpPr txBox="1"/>
          <p:nvPr>
            <p:ph idx="1" type="subTitle"/>
          </p:nvPr>
        </p:nvSpPr>
        <p:spPr>
          <a:xfrm>
            <a:off x="12901966" y="6367600"/>
            <a:ext cx="5084700" cy="980700"/>
          </a:xfrm>
          <a:prstGeom prst="rect">
            <a:avLst/>
          </a:prstGeom>
        </p:spPr>
        <p:txBody>
          <a:bodyPr anchorCtr="0" anchor="ctr" bIns="243825" lIns="243825" spcFirstLastPara="1" rIns="243825" wrap="square" tIns="2438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cxnSp>
        <p:nvCxnSpPr>
          <p:cNvPr id="313" name="Google Shape;313;p36"/>
          <p:cNvCxnSpPr/>
          <p:nvPr/>
        </p:nvCxnSpPr>
        <p:spPr>
          <a:xfrm>
            <a:off x="12193588" y="3275200"/>
            <a:ext cx="0" cy="716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14" name="Google Shape;314;p36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CUSTOM_7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/>
          <p:nvPr>
            <p:ph type="title"/>
          </p:nvPr>
        </p:nvSpPr>
        <p:spPr>
          <a:xfrm>
            <a:off x="514200" y="584267"/>
            <a:ext cx="22724700" cy="1527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43825" lIns="243825" spcFirstLastPara="1" rIns="243825" wrap="square" tIns="2438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17" name="Google Shape;317;p37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 1">
  <p:cSld name="CUSTOM_7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514200" y="584267"/>
            <a:ext cx="22724700" cy="1527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43825" lIns="243825" spcFirstLastPara="1" rIns="243825" wrap="square" tIns="2438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831308" y="2692800"/>
            <a:ext cx="22724700" cy="98952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5069"/>
              </a:buClr>
              <a:buSzPts val="4800"/>
              <a:buFont typeface="Merriweather"/>
              <a:buChar char="●"/>
              <a:defRPr sz="48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○"/>
              <a:defRPr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■"/>
              <a:defRPr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●"/>
              <a:defRPr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○"/>
              <a:defRPr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■"/>
              <a:defRPr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●"/>
              <a:defRPr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○"/>
              <a:defRPr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rgbClr val="335069"/>
              </a:buClr>
              <a:buSzPts val="3700"/>
              <a:buFont typeface="Merriweather"/>
              <a:buChar char="■"/>
              <a:defRPr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/>
          <p:nvPr/>
        </p:nvSpPr>
        <p:spPr>
          <a:xfrm>
            <a:off x="861219" y="3595738"/>
            <a:ext cx="25129800" cy="8531700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1"/>
          <p:cNvSpPr txBox="1"/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41"/>
          <p:cNvSpPr txBox="1"/>
          <p:nvPr>
            <p:ph idx="1" type="subTitle"/>
          </p:nvPr>
        </p:nvSpPr>
        <p:spPr>
          <a:xfrm>
            <a:off x="1695847" y="9308787"/>
            <a:ext cx="14344200" cy="2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333" name="Google Shape;333;p41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4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5" name="Google Shape;335;p41"/>
          <p:cNvSpPr/>
          <p:nvPr/>
        </p:nvSpPr>
        <p:spPr>
          <a:xfrm>
            <a:off x="14216243" y="1588574"/>
            <a:ext cx="4769700" cy="4769700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1"/>
          <p:cNvSpPr/>
          <p:nvPr/>
        </p:nvSpPr>
        <p:spPr>
          <a:xfrm>
            <a:off x="21721648" y="5453742"/>
            <a:ext cx="3608700" cy="36087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1"/>
          <p:cNvSpPr/>
          <p:nvPr/>
        </p:nvSpPr>
        <p:spPr>
          <a:xfrm>
            <a:off x="18985797" y="7486550"/>
            <a:ext cx="4890600" cy="48906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2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/>
          <p:nvPr>
            <p:ph type="title"/>
          </p:nvPr>
        </p:nvSpPr>
        <p:spPr>
          <a:xfrm>
            <a:off x="1663917" y="3419477"/>
            <a:ext cx="210339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2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3" name="Google Shape;343;p42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42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5" name="Google Shape;34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3"/>
          <p:cNvSpPr/>
          <p:nvPr/>
        </p:nvSpPr>
        <p:spPr>
          <a:xfrm>
            <a:off x="0" y="564204"/>
            <a:ext cx="24387300" cy="5466900"/>
          </a:xfrm>
          <a:prstGeom prst="rect">
            <a:avLst/>
          </a:prstGeom>
          <a:solidFill>
            <a:schemeClr val="lt1">
              <a:alpha val="725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3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4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1" name="Google Shape;351;p43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3" name="Google Shape;35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44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4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8" name="Google Shape;35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45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2" name="Google Shape;362;p45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45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4" name="Google Shape;36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6"/>
          <p:cNvSpPr txBox="1"/>
          <p:nvPr>
            <p:ph idx="1" type="body"/>
          </p:nvPr>
        </p:nvSpPr>
        <p:spPr>
          <a:xfrm>
            <a:off x="1676618" y="3651250"/>
            <a:ext cx="103644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46"/>
          <p:cNvSpPr txBox="1"/>
          <p:nvPr>
            <p:ph idx="2" type="body"/>
          </p:nvPr>
        </p:nvSpPr>
        <p:spPr>
          <a:xfrm>
            <a:off x="12346008" y="3651250"/>
            <a:ext cx="103644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9" name="Google Shape;369;p46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4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71" name="Google Shape;37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/>
          <p:nvPr>
            <p:ph type="title"/>
          </p:nvPr>
        </p:nvSpPr>
        <p:spPr>
          <a:xfrm>
            <a:off x="1679795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7"/>
          <p:cNvSpPr txBox="1"/>
          <p:nvPr>
            <p:ph idx="1" type="body"/>
          </p:nvPr>
        </p:nvSpPr>
        <p:spPr>
          <a:xfrm>
            <a:off x="1679796" y="3362326"/>
            <a:ext cx="103170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375" name="Google Shape;375;p47"/>
          <p:cNvSpPr txBox="1"/>
          <p:nvPr>
            <p:ph idx="2" type="body"/>
          </p:nvPr>
        </p:nvSpPr>
        <p:spPr>
          <a:xfrm>
            <a:off x="1679796" y="5010150"/>
            <a:ext cx="10317000" cy="7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6" name="Google Shape;376;p47"/>
          <p:cNvSpPr txBox="1"/>
          <p:nvPr>
            <p:ph idx="3" type="body"/>
          </p:nvPr>
        </p:nvSpPr>
        <p:spPr>
          <a:xfrm>
            <a:off x="12346007" y="3362326"/>
            <a:ext cx="103677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377" name="Google Shape;377;p47"/>
          <p:cNvSpPr txBox="1"/>
          <p:nvPr>
            <p:ph idx="4" type="body"/>
          </p:nvPr>
        </p:nvSpPr>
        <p:spPr>
          <a:xfrm>
            <a:off x="12346007" y="5010150"/>
            <a:ext cx="10367700" cy="7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p47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4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0" name="Google Shape;38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4" name="Google Shape;384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type="title"/>
          </p:nvPr>
        </p:nvSpPr>
        <p:spPr>
          <a:xfrm>
            <a:off x="1679795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74" name="Google Shape;74;p9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21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31.xml"/><Relationship Id="rId1" Type="http://schemas.openxmlformats.org/officeDocument/2006/relationships/image" Target="../media/image23.jp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7.xml"/><Relationship Id="rId6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theme" Target="../theme/theme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" y="0"/>
            <a:ext cx="24383978" cy="273426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i="0" sz="5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" type="body"/>
          </p:nvPr>
        </p:nvSpPr>
        <p:spPr>
          <a:xfrm>
            <a:off x="1076468" y="3542948"/>
            <a:ext cx="22234243" cy="9077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82600" lvl="3" marL="1828800" marR="0" rtl="0" algn="l">
              <a:lnSpc>
                <a:spcPct val="109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3400"/>
              <a:buFont typeface="Arial"/>
              <a:buNone/>
              <a:defRPr b="1" i="0" sz="3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9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44500" lvl="6" marL="3200400" marR="0" rtl="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44500" lvl="7" marL="3657600" marR="0" rtl="0" algn="l">
              <a:lnSpc>
                <a:spcPct val="109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Char char="•"/>
              <a:defRPr b="0" i="0" sz="3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16571" y="623386"/>
            <a:ext cx="1869034" cy="10058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78">
          <p15:clr>
            <a:srgbClr val="F26B43"/>
          </p15:clr>
        </p15:guide>
        <p15:guide id="2" pos="14684">
          <p15:clr>
            <a:srgbClr val="F26B43"/>
          </p15:clr>
        </p15:guide>
        <p15:guide id="3" orient="horz" pos="400">
          <p15:clr>
            <a:srgbClr val="F26B43"/>
          </p15:clr>
        </p15:guide>
        <p15:guide id="4" orient="horz" pos="2228">
          <p15:clr>
            <a:srgbClr val="F26B43"/>
          </p15:clr>
        </p15:guide>
        <p15:guide id="5" orient="horz" pos="795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96D0D4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 txBox="1"/>
          <p:nvPr>
            <p:ph type="title"/>
          </p:nvPr>
        </p:nvSpPr>
        <p:spPr>
          <a:xfrm>
            <a:off x="514200" y="584267"/>
            <a:ext cx="22724700" cy="1527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243825" lIns="243825" spcFirstLastPara="1" rIns="243825" wrap="square" tIns="2438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Merriweather"/>
              <a:buNone/>
              <a:defRPr b="1" sz="75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3" name="Google Shape;303;p34"/>
          <p:cNvSpPr txBox="1"/>
          <p:nvPr>
            <p:ph idx="1" type="body"/>
          </p:nvPr>
        </p:nvSpPr>
        <p:spPr>
          <a:xfrm>
            <a:off x="831308" y="2692800"/>
            <a:ext cx="22724700" cy="98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>
            <a:lvl1pPr indent="-5334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5069"/>
              </a:buClr>
              <a:buSzPts val="4800"/>
              <a:buFont typeface="Merriweather"/>
              <a:buChar char="●"/>
              <a:defRPr sz="48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463550" lvl="1" marL="914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○"/>
              <a:defRPr sz="37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463550" lvl="2" marL="1371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■"/>
              <a:defRPr sz="37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463550" lvl="3" marL="18288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●"/>
              <a:defRPr sz="37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463550" lvl="4" marL="22860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○"/>
              <a:defRPr sz="37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463550" lvl="5" marL="27432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■"/>
              <a:defRPr sz="37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463550" lvl="6" marL="32004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●"/>
              <a:defRPr sz="37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463550" lvl="7" marL="3657600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rgbClr val="335069"/>
              </a:buClr>
              <a:buSzPts val="3700"/>
              <a:buFont typeface="Merriweather"/>
              <a:buChar char="○"/>
              <a:defRPr sz="37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463550" lvl="8" marL="4114800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rgbClr val="335069"/>
              </a:buClr>
              <a:buSzPts val="3700"/>
              <a:buFont typeface="Merriweather"/>
              <a:buChar char="■"/>
              <a:defRPr sz="37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4" name="Google Shape;304;p34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>
            <a:lvl1pPr lvl="0" rtl="0" algn="r">
              <a:buNone/>
              <a:defRPr sz="35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 algn="r">
              <a:buNone/>
              <a:defRPr sz="35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 algn="r">
              <a:buNone/>
              <a:defRPr sz="35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 algn="r">
              <a:buNone/>
              <a:defRPr sz="35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 algn="r">
              <a:buNone/>
              <a:defRPr sz="35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 algn="r">
              <a:buNone/>
              <a:defRPr sz="35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 algn="r">
              <a:buNone/>
              <a:defRPr sz="35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 algn="r">
              <a:buNone/>
              <a:defRPr sz="35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 algn="r">
              <a:buNone/>
              <a:defRPr sz="35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40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" name="Google Shape;327;p40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" name="Google Shape;328;p4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2p-connect.gitbook.io/docs/g2p-connect-protocol/home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2pconnect.global" TargetMode="External"/><Relationship Id="rId4" Type="http://schemas.openxmlformats.org/officeDocument/2006/relationships/hyperlink" Target="https://g2p-connect.gitbook.io/docs/g2p-connect-protocol/home" TargetMode="External"/><Relationship Id="rId5" Type="http://schemas.openxmlformats.org/officeDocument/2006/relationships/hyperlink" Target="https://github.com/signup" TargetMode="External"/><Relationship Id="rId6" Type="http://schemas.openxmlformats.org/officeDocument/2006/relationships/hyperlink" Target="https://github.com/orgs/G2P-Connect/discussions" TargetMode="External"/><Relationship Id="rId7" Type="http://schemas.openxmlformats.org/officeDocument/2006/relationships/hyperlink" Target="https://github.com/G2P-Connect/common/tree/main/doc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22.png"/><Relationship Id="rId13" Type="http://schemas.openxmlformats.org/officeDocument/2006/relationships/image" Target="../media/image30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jpg"/><Relationship Id="rId4" Type="http://schemas.openxmlformats.org/officeDocument/2006/relationships/image" Target="../media/image18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Relationship Id="rId5" Type="http://schemas.openxmlformats.org/officeDocument/2006/relationships/image" Target="../media/image25.jpg"/><Relationship Id="rId6" Type="http://schemas.openxmlformats.org/officeDocument/2006/relationships/image" Target="../media/image15.png"/><Relationship Id="rId7" Type="http://schemas.openxmlformats.org/officeDocument/2006/relationships/image" Target="../media/image12.png"/><Relationship Id="rId8" Type="http://schemas.openxmlformats.org/officeDocument/2006/relationships/image" Target="../media/image1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 txBox="1"/>
          <p:nvPr>
            <p:ph type="ctrTitle"/>
          </p:nvPr>
        </p:nvSpPr>
        <p:spPr>
          <a:xfrm>
            <a:off x="1695850" y="4203900"/>
            <a:ext cx="19613400" cy="4519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/>
              <a:t>Finding Harmony: Establishing Interoperable Standards for Payments amongst DPIs for G2P and Social Protection</a:t>
            </a:r>
            <a:endParaRPr sz="5500"/>
          </a:p>
        </p:txBody>
      </p:sp>
      <p:sp>
        <p:nvSpPr>
          <p:cNvPr id="391" name="Google Shape;391;p49"/>
          <p:cNvSpPr txBox="1"/>
          <p:nvPr>
            <p:ph idx="1" type="subTitle"/>
          </p:nvPr>
        </p:nvSpPr>
        <p:spPr>
          <a:xfrm>
            <a:off x="1695850" y="9308775"/>
            <a:ext cx="17795700" cy="231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/>
              <a:t>Mifos Consortium</a:t>
            </a:r>
            <a:r>
              <a:rPr lang="en-US"/>
              <a:t> - Ed Cable - (Mifos Initiative) | Karim Jindani - (Paysys Labs)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/>
              <a:t>GovStack</a:t>
            </a:r>
            <a:r>
              <a:rPr lang="en-US"/>
              <a:t> - Wes Brown (DIAL) | Vijay Mauree (ITU)</a:t>
            </a:r>
            <a:endParaRPr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lang="en-US"/>
              <a:t>G2P Connect</a:t>
            </a:r>
            <a:r>
              <a:rPr lang="en-US"/>
              <a:t> - Vijay Vujjini (Co-Develop Fund) </a:t>
            </a:r>
            <a:endParaRPr/>
          </a:p>
        </p:txBody>
      </p:sp>
      <p:sp>
        <p:nvSpPr>
          <p:cNvPr id="392" name="Google Shape;392;p49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8"/>
          <p:cNvSpPr txBox="1"/>
          <p:nvPr>
            <p:ph type="title"/>
          </p:nvPr>
        </p:nvSpPr>
        <p:spPr>
          <a:xfrm>
            <a:off x="514200" y="584267"/>
            <a:ext cx="22724700" cy="15273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Interfaces… </a:t>
            </a:r>
            <a:endParaRPr/>
          </a:p>
        </p:txBody>
      </p:sp>
      <p:sp>
        <p:nvSpPr>
          <p:cNvPr id="703" name="Google Shape;703;p58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4" name="Google Shape;704;p58"/>
          <p:cNvSpPr txBox="1"/>
          <p:nvPr/>
        </p:nvSpPr>
        <p:spPr>
          <a:xfrm>
            <a:off x="1776175" y="2980025"/>
            <a:ext cx="9038700" cy="6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Merriweather"/>
              <a:buChar char="❏"/>
            </a:pPr>
            <a:r>
              <a:rPr lang="en-US" sz="5000">
                <a:latin typeface="Merriweather"/>
                <a:ea typeface="Merriweather"/>
                <a:cs typeface="Merriweather"/>
                <a:sym typeface="Merriweather"/>
              </a:rPr>
              <a:t>Financial Address Mapper</a:t>
            </a:r>
            <a:endParaRPr sz="5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Link, Unlink, Resolve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Merriweather"/>
              <a:buChar char="❏"/>
            </a:pPr>
            <a:r>
              <a:rPr lang="en-US" sz="5000">
                <a:latin typeface="Merriweather"/>
                <a:ea typeface="Merriweather"/>
                <a:cs typeface="Merriweather"/>
                <a:sym typeface="Merriweather"/>
              </a:rPr>
              <a:t>Identity</a:t>
            </a:r>
            <a:endParaRPr sz="5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Verify, De-duplicate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Merriweather"/>
              <a:buChar char="❏"/>
            </a:pPr>
            <a:r>
              <a:rPr lang="en-US" sz="5000">
                <a:latin typeface="Merriweather"/>
                <a:ea typeface="Merriweather"/>
                <a:cs typeface="Merriweather"/>
                <a:sym typeface="Merriweather"/>
              </a:rPr>
              <a:t>Credentials</a:t>
            </a:r>
            <a:endParaRPr sz="5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Issue, Search, Verify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546100" lvl="1" marL="914400" rtl="0" algn="l">
              <a:spcBef>
                <a:spcPts val="0"/>
              </a:spcBef>
              <a:spcAft>
                <a:spcPts val="0"/>
              </a:spcAft>
              <a:buSzPts val="5000"/>
              <a:buFont typeface="Merriweather"/>
              <a:buChar char="❏"/>
            </a:pPr>
            <a:r>
              <a:rPr lang="en-US" sz="5000">
                <a:latin typeface="Merriweather"/>
                <a:ea typeface="Merriweather"/>
                <a:cs typeface="Merriweather"/>
                <a:sym typeface="Merriweather"/>
              </a:rPr>
              <a:t>Registries</a:t>
            </a:r>
            <a:endParaRPr sz="5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3" marL="18288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Civil Registry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3" marL="18288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Functional Registry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3" marL="18288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Social Registry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05" name="Google Shape;705;p58"/>
          <p:cNvSpPr txBox="1"/>
          <p:nvPr/>
        </p:nvSpPr>
        <p:spPr>
          <a:xfrm>
            <a:off x="12486925" y="3073225"/>
            <a:ext cx="9458700" cy="6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Merriweather"/>
              <a:buChar char="❏"/>
            </a:pPr>
            <a:r>
              <a:rPr lang="en-US" sz="5000">
                <a:latin typeface="Merriweather"/>
                <a:ea typeface="Merriweather"/>
                <a:cs typeface="Merriweather"/>
                <a:sym typeface="Merriweather"/>
              </a:rPr>
              <a:t>Program Management</a:t>
            </a:r>
            <a:endParaRPr sz="5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Program 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Eligibility Rules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Disburse, Status, Recon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Monitor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546100" lvl="0" marL="457200" rtl="0" algn="l">
              <a:spcBef>
                <a:spcPts val="0"/>
              </a:spcBef>
              <a:spcAft>
                <a:spcPts val="0"/>
              </a:spcAft>
              <a:buSzPts val="5000"/>
              <a:buFont typeface="Merriweather"/>
              <a:buChar char="❏"/>
            </a:pPr>
            <a:r>
              <a:rPr lang="en-US" sz="5000">
                <a:latin typeface="Merriweather"/>
                <a:ea typeface="Merriweather"/>
                <a:cs typeface="Merriweather"/>
                <a:sym typeface="Merriweather"/>
              </a:rPr>
              <a:t>Beneficiary Management</a:t>
            </a:r>
            <a:endParaRPr sz="5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Register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Access Eligibility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2" marL="13716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Enrol 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Merriweather"/>
              <a:buChar char="❏"/>
            </a:pPr>
            <a:r>
              <a:rPr lang="en-US" sz="4000">
                <a:latin typeface="Merriweather"/>
                <a:ea typeface="Merriweather"/>
                <a:cs typeface="Merriweather"/>
                <a:sym typeface="Merriweather"/>
              </a:rPr>
              <a:t>…</a:t>
            </a:r>
            <a:endParaRPr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06" name="Google Shape;706;p58"/>
          <p:cNvSpPr txBox="1"/>
          <p:nvPr/>
        </p:nvSpPr>
        <p:spPr>
          <a:xfrm>
            <a:off x="1065700" y="11110950"/>
            <a:ext cx="18195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https://g2p-connect.gitbook.io/docs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9"/>
          <p:cNvSpPr txBox="1"/>
          <p:nvPr>
            <p:ph type="title"/>
          </p:nvPr>
        </p:nvSpPr>
        <p:spPr>
          <a:xfrm>
            <a:off x="514200" y="584267"/>
            <a:ext cx="22724700" cy="15273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Information</a:t>
            </a:r>
            <a:endParaRPr/>
          </a:p>
        </p:txBody>
      </p:sp>
      <p:sp>
        <p:nvSpPr>
          <p:cNvPr id="712" name="Google Shape;712;p59"/>
          <p:cNvSpPr txBox="1"/>
          <p:nvPr>
            <p:ph idx="1" type="body"/>
          </p:nvPr>
        </p:nvSpPr>
        <p:spPr>
          <a:xfrm>
            <a:off x="831308" y="3120067"/>
            <a:ext cx="22724700" cy="97728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-8636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Website: </a:t>
            </a:r>
            <a:br>
              <a:rPr lang="en-US" sz="4000"/>
            </a:br>
            <a:r>
              <a:rPr lang="en-US" sz="4000" u="sng">
                <a:solidFill>
                  <a:schemeClr val="hlink"/>
                </a:solidFill>
                <a:hlinkClick r:id="rId3"/>
              </a:rPr>
              <a:t>https://g2pconnect.global</a:t>
            </a:r>
            <a:endParaRPr sz="4000"/>
          </a:p>
          <a:p>
            <a:pPr indent="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8636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Specifications: </a:t>
            </a:r>
            <a:br>
              <a:rPr lang="en-US" sz="4000"/>
            </a:br>
            <a:r>
              <a:rPr lang="en-US" sz="4000" u="sng">
                <a:solidFill>
                  <a:schemeClr val="hlink"/>
                </a:solidFill>
                <a:hlinkClick r:id="rId4"/>
              </a:rPr>
              <a:t>https://g2p-connect.gitbook.io/docs</a:t>
            </a:r>
            <a:endParaRPr sz="4000"/>
          </a:p>
          <a:p>
            <a:pPr indent="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9144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en-US" sz="4000"/>
              <a:t>Discussion forum: (</a:t>
            </a:r>
            <a:r>
              <a:rPr lang="en-US" sz="2400"/>
              <a:t>create a </a:t>
            </a:r>
            <a:r>
              <a:rPr lang="en-US" sz="2400" u="sng">
                <a:solidFill>
                  <a:schemeClr val="hlink"/>
                </a:solidFill>
                <a:hlinkClick r:id="rId5"/>
              </a:rPr>
              <a:t>Github ID</a:t>
            </a:r>
            <a:r>
              <a:rPr lang="en-US" sz="2400"/>
              <a:t> using your email so that you can participate</a:t>
            </a:r>
            <a:r>
              <a:rPr lang="en-US" sz="4000"/>
              <a:t>) </a:t>
            </a:r>
            <a:r>
              <a:rPr lang="en-US" sz="4000" u="sng">
                <a:solidFill>
                  <a:schemeClr val="hlink"/>
                </a:solidFill>
                <a:hlinkClick r:id="rId6"/>
              </a:rPr>
              <a:t>https://github.com/orgs/G2P-Connect/discussions</a:t>
            </a:r>
            <a:endParaRPr sz="4000"/>
          </a:p>
          <a:p>
            <a:pPr indent="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8636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Documentation index page: </a:t>
            </a:r>
            <a:r>
              <a:rPr lang="en-US" sz="4000" u="sng">
                <a:solidFill>
                  <a:schemeClr val="hlink"/>
                </a:solidFill>
                <a:hlinkClick r:id="rId7"/>
              </a:rPr>
              <a:t>https://github.com/G2P-Connect/common/tree/main/docs</a:t>
            </a:r>
            <a:endParaRPr sz="4000"/>
          </a:p>
        </p:txBody>
      </p:sp>
      <p:sp>
        <p:nvSpPr>
          <p:cNvPr id="713" name="Google Shape;713;p59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0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19" name="Google Shape;719;p6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5836775" y="5733575"/>
            <a:ext cx="15083100" cy="3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/>
              <a:t>Wesley Brown</a:t>
            </a:r>
            <a:endParaRPr b="1" sz="5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Digital Impact Alliance</a:t>
            </a:r>
            <a:endParaRPr sz="4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Associate Director, GovStack Product Owner</a:t>
            </a:r>
            <a:endParaRPr sz="4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wbrown@dial.global</a:t>
            </a:r>
            <a:endParaRPr sz="4800"/>
          </a:p>
        </p:txBody>
      </p:sp>
      <p:pic>
        <p:nvPicPr>
          <p:cNvPr id="721" name="Google Shape;7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625" y="5999750"/>
            <a:ext cx="3332550" cy="333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1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Who is GovStack?</a:t>
            </a:r>
            <a:endParaRPr/>
          </a:p>
        </p:txBody>
      </p:sp>
      <p:sp>
        <p:nvSpPr>
          <p:cNvPr id="727" name="Google Shape;727;p6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8" name="Google Shape;7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625" y="3381349"/>
            <a:ext cx="21748530" cy="8699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2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What is GovStack?</a:t>
            </a:r>
            <a:endParaRPr/>
          </a:p>
        </p:txBody>
      </p:sp>
      <p:sp>
        <p:nvSpPr>
          <p:cNvPr id="734" name="Google Shape;734;p62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115" y="3381350"/>
            <a:ext cx="18782912" cy="904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3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What is GovStack?</a:t>
            </a:r>
            <a:endParaRPr/>
          </a:p>
        </p:txBody>
      </p:sp>
      <p:sp>
        <p:nvSpPr>
          <p:cNvPr id="741" name="Google Shape;741;p6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42" name="Google Shape;74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627" y="3381350"/>
            <a:ext cx="21033902" cy="8674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4"/>
          <p:cNvSpPr txBox="1"/>
          <p:nvPr>
            <p:ph type="ctrTitle"/>
          </p:nvPr>
        </p:nvSpPr>
        <p:spPr>
          <a:xfrm>
            <a:off x="1425762" y="5146504"/>
            <a:ext cx="21532477" cy="3176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b="1" lang="en-US" sz="11200"/>
              <a:t>Payments BB</a:t>
            </a:r>
            <a:endParaRPr b="1" sz="11200"/>
          </a:p>
        </p:txBody>
      </p:sp>
      <p:sp>
        <p:nvSpPr>
          <p:cNvPr id="749" name="Google Shape;749;p64"/>
          <p:cNvSpPr txBox="1"/>
          <p:nvPr/>
        </p:nvSpPr>
        <p:spPr>
          <a:xfrm>
            <a:off x="1425760" y="8956018"/>
            <a:ext cx="15525821" cy="670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4000"/>
              <a:buFont typeface="Arial"/>
              <a:buNone/>
            </a:pPr>
            <a:r>
              <a:rPr b="1" i="1" lang="en-US" sz="4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Vijay Mauree – Programme Coordinator, ITU</a:t>
            </a:r>
            <a:endParaRPr b="1" i="1" sz="4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64"/>
          <p:cNvPicPr preferRelativeResize="0"/>
          <p:nvPr/>
        </p:nvPicPr>
        <p:blipFill rotWithShape="1">
          <a:blip r:embed="rId3">
            <a:alphaModFix/>
          </a:blip>
          <a:srcRect b="0" l="0" r="62215" t="0"/>
          <a:stretch/>
        </p:blipFill>
        <p:spPr>
          <a:xfrm>
            <a:off x="5556773" y="11335050"/>
            <a:ext cx="8984070" cy="15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4"/>
          <p:cNvPicPr preferRelativeResize="0"/>
          <p:nvPr/>
        </p:nvPicPr>
        <p:blipFill rotWithShape="1">
          <a:blip r:embed="rId3">
            <a:alphaModFix/>
          </a:blip>
          <a:srcRect b="0" l="74937" r="11710" t="0"/>
          <a:stretch/>
        </p:blipFill>
        <p:spPr>
          <a:xfrm>
            <a:off x="14893587" y="11335050"/>
            <a:ext cx="3174713" cy="15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5"/>
          <p:cNvSpPr txBox="1"/>
          <p:nvPr>
            <p:ph idx="12" type="sldNum"/>
          </p:nvPr>
        </p:nvSpPr>
        <p:spPr>
          <a:xfrm>
            <a:off x="22730759" y="13138056"/>
            <a:ext cx="1383180" cy="4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8" name="Google Shape;758;p65"/>
          <p:cNvSpPr txBox="1"/>
          <p:nvPr>
            <p:ph type="title"/>
          </p:nvPr>
        </p:nvSpPr>
        <p:spPr>
          <a:xfrm>
            <a:off x="1076466" y="637674"/>
            <a:ext cx="19129891" cy="1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Vision of Payments Building Block</a:t>
            </a:r>
            <a:endParaRPr/>
          </a:p>
        </p:txBody>
      </p:sp>
      <p:sp>
        <p:nvSpPr>
          <p:cNvPr id="759" name="Google Shape;759;p65"/>
          <p:cNvSpPr txBox="1"/>
          <p:nvPr/>
        </p:nvSpPr>
        <p:spPr>
          <a:xfrm>
            <a:off x="22730759" y="13138056"/>
            <a:ext cx="1383180" cy="45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rgbClr val="0A005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rgbClr val="0A0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0" name="Google Shape;760;p65"/>
          <p:cNvGrpSpPr/>
          <p:nvPr/>
        </p:nvGrpSpPr>
        <p:grpSpPr>
          <a:xfrm>
            <a:off x="2086849" y="2852644"/>
            <a:ext cx="17181328" cy="10686047"/>
            <a:chOff x="1043289" y="1426322"/>
            <a:chExt cx="8589546" cy="5343024"/>
          </a:xfrm>
        </p:grpSpPr>
        <p:pic>
          <p:nvPicPr>
            <p:cNvPr id="761" name="Google Shape;761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83641" y="1931660"/>
              <a:ext cx="8072824" cy="48376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2" name="Google Shape;762;p65"/>
            <p:cNvSpPr txBox="1"/>
            <p:nvPr/>
          </p:nvSpPr>
          <p:spPr>
            <a:xfrm flipH="1">
              <a:off x="1594110" y="5341435"/>
              <a:ext cx="167781" cy="1421225"/>
            </a:xfrm>
            <a:prstGeom prst="rect">
              <a:avLst/>
            </a:prstGeom>
            <a:solidFill>
              <a:srgbClr val="D8F2F8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65"/>
            <p:cNvSpPr txBox="1"/>
            <p:nvPr/>
          </p:nvSpPr>
          <p:spPr>
            <a:xfrm rot="-5400000">
              <a:off x="-8225" y="5500850"/>
              <a:ext cx="2320009" cy="2169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Infrastructure Dependencies</a:t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65"/>
            <p:cNvSpPr txBox="1"/>
            <p:nvPr/>
          </p:nvSpPr>
          <p:spPr>
            <a:xfrm>
              <a:off x="1474866" y="1426323"/>
              <a:ext cx="1562928" cy="3859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Interoperability and </a:t>
              </a:r>
              <a:endParaRPr sz="28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Shared Infrastructure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65"/>
            <p:cNvSpPr txBox="1"/>
            <p:nvPr/>
          </p:nvSpPr>
          <p:spPr>
            <a:xfrm>
              <a:off x="4282068" y="1426322"/>
              <a:ext cx="2097851" cy="38593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Enablers to support different </a:t>
              </a:r>
              <a:endParaRPr sz="2800"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access points and accounts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65"/>
            <p:cNvSpPr txBox="1"/>
            <p:nvPr/>
          </p:nvSpPr>
          <p:spPr>
            <a:xfrm>
              <a:off x="7534983" y="1526252"/>
              <a:ext cx="2097851" cy="1860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Caters for recipients needs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Google Shape;767;p65"/>
          <p:cNvSpPr txBox="1"/>
          <p:nvPr/>
        </p:nvSpPr>
        <p:spPr>
          <a:xfrm>
            <a:off x="216500" y="5411682"/>
            <a:ext cx="2972135" cy="23391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75" spcFirstLastPara="1" rIns="182875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Connect  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systems and 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Government</a:t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programs 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5"/>
          <p:cNvSpPr txBox="1"/>
          <p:nvPr/>
        </p:nvSpPr>
        <p:spPr>
          <a:xfrm>
            <a:off x="18559924" y="12859352"/>
            <a:ext cx="3556565" cy="6155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75" spcFirstLastPara="1" rIns="182875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World Bank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6"/>
          <p:cNvSpPr txBox="1"/>
          <p:nvPr>
            <p:ph idx="1" type="body"/>
          </p:nvPr>
        </p:nvSpPr>
        <p:spPr>
          <a:xfrm>
            <a:off x="1076468" y="3542948"/>
            <a:ext cx="22234095" cy="90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914400" lvl="0" marL="1371600" rtl="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SzPts val="3600"/>
              <a:buFont typeface="Noto Sans Symbols"/>
              <a:buChar char="❑"/>
            </a:pPr>
            <a:r>
              <a:rPr lang="en-US"/>
              <a:t>Provides an architecture and functional specifications for implementing G2P and P2G payments</a:t>
            </a:r>
            <a:endParaRPr/>
          </a:p>
          <a:p>
            <a:pPr indent="-914400" lvl="0" marL="1371600" rtl="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SzPts val="3600"/>
              <a:buFont typeface="Noto Sans Symbols"/>
              <a:buChar char="❑"/>
            </a:pPr>
            <a:r>
              <a:rPr lang="en-US"/>
              <a:t>Leverages digital public goods</a:t>
            </a:r>
            <a:endParaRPr/>
          </a:p>
          <a:p>
            <a:pPr indent="-914400" lvl="0" marL="1371600" rtl="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SzPts val="3600"/>
              <a:buFont typeface="Noto Sans Symbols"/>
              <a:buChar char="❑"/>
            </a:pPr>
            <a:r>
              <a:rPr lang="en-US"/>
              <a:t>Based on open source software</a:t>
            </a:r>
            <a:endParaRPr/>
          </a:p>
          <a:p>
            <a:pPr indent="-914400" lvl="0" marL="1371600" rtl="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SzPts val="3600"/>
              <a:buFont typeface="Noto Sans Symbols"/>
              <a:buChar char="❑"/>
            </a:pPr>
            <a:r>
              <a:rPr lang="en-US"/>
              <a:t>Provides a standard set of Open APIs for implementing G2P and P2G payments </a:t>
            </a:r>
            <a:endParaRPr/>
          </a:p>
          <a:p>
            <a:pPr indent="-457200" lvl="0" marL="914400" rtl="0" algn="l">
              <a:lnSpc>
                <a:spcPct val="109000"/>
              </a:lnSpc>
              <a:spcBef>
                <a:spcPts val="200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t/>
            </a:r>
            <a:endParaRPr/>
          </a:p>
        </p:txBody>
      </p:sp>
      <p:sp>
        <p:nvSpPr>
          <p:cNvPr id="774" name="Google Shape;774;p66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Vision of Payments Building Block</a:t>
            </a:r>
            <a:endParaRPr/>
          </a:p>
        </p:txBody>
      </p:sp>
      <p:sp>
        <p:nvSpPr>
          <p:cNvPr id="775" name="Google Shape;775;p66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7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G2P payments flow – Option 1</a:t>
            </a:r>
            <a:endParaRPr/>
          </a:p>
        </p:txBody>
      </p:sp>
      <p:sp>
        <p:nvSpPr>
          <p:cNvPr id="782" name="Google Shape;782;p67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67"/>
          <p:cNvSpPr/>
          <p:nvPr/>
        </p:nvSpPr>
        <p:spPr>
          <a:xfrm>
            <a:off x="1899735" y="3574388"/>
            <a:ext cx="3721146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Ministry and Department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67"/>
          <p:cNvSpPr/>
          <p:nvPr/>
        </p:nvSpPr>
        <p:spPr>
          <a:xfrm>
            <a:off x="21751870" y="3497700"/>
            <a:ext cx="2520224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Beneficiary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67"/>
          <p:cNvSpPr/>
          <p:nvPr/>
        </p:nvSpPr>
        <p:spPr>
          <a:xfrm>
            <a:off x="14984761" y="3482660"/>
            <a:ext cx="3721146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Payment Service Provider (PSP)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67"/>
          <p:cNvSpPr/>
          <p:nvPr/>
        </p:nvSpPr>
        <p:spPr>
          <a:xfrm>
            <a:off x="9969332" y="3529970"/>
            <a:ext cx="3983617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Treasury Single Account (TSA)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67"/>
          <p:cNvSpPr/>
          <p:nvPr/>
        </p:nvSpPr>
        <p:spPr>
          <a:xfrm>
            <a:off x="5971631" y="3538954"/>
            <a:ext cx="3119644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Treasury - FMIS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7"/>
          <p:cNvSpPr/>
          <p:nvPr/>
        </p:nvSpPr>
        <p:spPr>
          <a:xfrm>
            <a:off x="5335525" y="9101918"/>
            <a:ext cx="2110283" cy="90389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Payroll System</a:t>
            </a:r>
            <a:endParaRPr b="0" i="0" sz="2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67"/>
          <p:cNvSpPr/>
          <p:nvPr/>
        </p:nvSpPr>
        <p:spPr>
          <a:xfrm>
            <a:off x="3100034" y="9101918"/>
            <a:ext cx="1968022" cy="90389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Pension System</a:t>
            </a:r>
            <a:endParaRPr b="0" i="0" sz="2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67"/>
          <p:cNvSpPr/>
          <p:nvPr/>
        </p:nvSpPr>
        <p:spPr>
          <a:xfrm>
            <a:off x="303666" y="9101918"/>
            <a:ext cx="2528901" cy="90389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Social Protection Payment System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67"/>
          <p:cNvSpPr/>
          <p:nvPr/>
        </p:nvSpPr>
        <p:spPr>
          <a:xfrm>
            <a:off x="5939297" y="5691308"/>
            <a:ext cx="2110283" cy="1104288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FMIS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67"/>
          <p:cNvSpPr/>
          <p:nvPr/>
        </p:nvSpPr>
        <p:spPr>
          <a:xfrm>
            <a:off x="10031590" y="5567482"/>
            <a:ext cx="2220677" cy="122811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Central Bank</a:t>
            </a:r>
            <a:endParaRPr sz="2800"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TSA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7"/>
          <p:cNvSpPr/>
          <p:nvPr/>
        </p:nvSpPr>
        <p:spPr>
          <a:xfrm>
            <a:off x="16858419" y="4919724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Bank 1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67"/>
          <p:cNvSpPr/>
          <p:nvPr/>
        </p:nvSpPr>
        <p:spPr>
          <a:xfrm>
            <a:off x="16845335" y="6154794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Bank 2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67"/>
          <p:cNvSpPr/>
          <p:nvPr/>
        </p:nvSpPr>
        <p:spPr>
          <a:xfrm>
            <a:off x="16818390" y="7366786"/>
            <a:ext cx="1715979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MMP1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96" name="Google Shape;796;p67"/>
          <p:cNvCxnSpPr>
            <a:endCxn id="792" idx="1"/>
          </p:cNvCxnSpPr>
          <p:nvPr/>
        </p:nvCxnSpPr>
        <p:spPr>
          <a:xfrm>
            <a:off x="8054290" y="6170739"/>
            <a:ext cx="1977300" cy="10800"/>
          </a:xfrm>
          <a:prstGeom prst="straightConnector1">
            <a:avLst/>
          </a:prstGeom>
          <a:noFill/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7" name="Google Shape;797;p67"/>
          <p:cNvCxnSpPr>
            <a:endCxn id="795" idx="1"/>
          </p:cNvCxnSpPr>
          <p:nvPr/>
        </p:nvCxnSpPr>
        <p:spPr>
          <a:xfrm>
            <a:off x="14814090" y="5961608"/>
            <a:ext cx="2004300" cy="1774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8" name="Google Shape;798;p67"/>
          <p:cNvCxnSpPr>
            <a:endCxn id="794" idx="1"/>
          </p:cNvCxnSpPr>
          <p:nvPr/>
        </p:nvCxnSpPr>
        <p:spPr>
          <a:xfrm>
            <a:off x="14841035" y="6079216"/>
            <a:ext cx="2004300" cy="445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9" name="Google Shape;799;p67"/>
          <p:cNvCxnSpPr/>
          <p:nvPr/>
        </p:nvCxnSpPr>
        <p:spPr>
          <a:xfrm flipH="1" rot="10800000">
            <a:off x="14895503" y="5226286"/>
            <a:ext cx="2017463" cy="790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descr="Group of people outline" id="800" name="Google Shape;800;p67"/>
          <p:cNvGrpSpPr/>
          <p:nvPr/>
        </p:nvGrpSpPr>
        <p:grpSpPr>
          <a:xfrm>
            <a:off x="22730759" y="6200920"/>
            <a:ext cx="1131975" cy="1276382"/>
            <a:chOff x="10639180" y="3008360"/>
            <a:chExt cx="836643" cy="800100"/>
          </a:xfrm>
        </p:grpSpPr>
        <p:sp>
          <p:nvSpPr>
            <p:cNvPr id="801" name="Google Shape;801;p67"/>
            <p:cNvSpPr/>
            <p:nvPr/>
          </p:nvSpPr>
          <p:spPr>
            <a:xfrm>
              <a:off x="10809772" y="3513194"/>
              <a:ext cx="150824" cy="152390"/>
            </a:xfrm>
            <a:custGeom>
              <a:rect b="b" l="l" r="r" t="t"/>
              <a:pathLst>
                <a:path extrusionOk="0" h="152390" w="150824">
                  <a:moveTo>
                    <a:pt x="134948" y="29023"/>
                  </a:moveTo>
                  <a:cubicBezTo>
                    <a:pt x="133848" y="24246"/>
                    <a:pt x="131104" y="20008"/>
                    <a:pt x="127195" y="17050"/>
                  </a:cubicBezTo>
                  <a:cubicBezTo>
                    <a:pt x="118794" y="10749"/>
                    <a:pt x="109271" y="6104"/>
                    <a:pt x="99134" y="3363"/>
                  </a:cubicBezTo>
                  <a:cubicBezTo>
                    <a:pt x="83660" y="-1121"/>
                    <a:pt x="67231" y="-1121"/>
                    <a:pt x="51757" y="3363"/>
                  </a:cubicBezTo>
                  <a:cubicBezTo>
                    <a:pt x="41601" y="6103"/>
                    <a:pt x="32061" y="10755"/>
                    <a:pt x="23649" y="17069"/>
                  </a:cubicBezTo>
                  <a:cubicBezTo>
                    <a:pt x="19730" y="20026"/>
                    <a:pt x="16978" y="24268"/>
                    <a:pt x="15876" y="29051"/>
                  </a:cubicBezTo>
                  <a:cubicBezTo>
                    <a:pt x="15800" y="29375"/>
                    <a:pt x="15733" y="29709"/>
                    <a:pt x="15686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37" y="152359"/>
                    <a:pt x="9080" y="152391"/>
                    <a:pt x="9523" y="152391"/>
                  </a:cubicBezTo>
                  <a:cubicBezTo>
                    <a:pt x="14267" y="152385"/>
                    <a:pt x="18284" y="148888"/>
                    <a:pt x="18943" y="144190"/>
                  </a:cubicBezTo>
                  <a:lnTo>
                    <a:pt x="34460" y="33271"/>
                  </a:lnTo>
                  <a:cubicBezTo>
                    <a:pt x="34547" y="32893"/>
                    <a:pt x="34762" y="32557"/>
                    <a:pt x="35069" y="32319"/>
                  </a:cubicBezTo>
                  <a:cubicBezTo>
                    <a:pt x="41546" y="27457"/>
                    <a:pt x="48891" y="23876"/>
                    <a:pt x="56710" y="21765"/>
                  </a:cubicBezTo>
                  <a:cubicBezTo>
                    <a:pt x="68933" y="18158"/>
                    <a:pt x="81939" y="18158"/>
                    <a:pt x="94162" y="21765"/>
                  </a:cubicBezTo>
                  <a:cubicBezTo>
                    <a:pt x="101960" y="23874"/>
                    <a:pt x="109286" y="27448"/>
                    <a:pt x="115746" y="32299"/>
                  </a:cubicBezTo>
                  <a:cubicBezTo>
                    <a:pt x="116053" y="32538"/>
                    <a:pt x="116268" y="32874"/>
                    <a:pt x="116355" y="33252"/>
                  </a:cubicBezTo>
                  <a:lnTo>
                    <a:pt x="131872" y="144161"/>
                  </a:lnTo>
                  <a:cubicBezTo>
                    <a:pt x="132531" y="148856"/>
                    <a:pt x="136542" y="152352"/>
                    <a:pt x="141282" y="152362"/>
                  </a:cubicBezTo>
                  <a:cubicBezTo>
                    <a:pt x="141732" y="152363"/>
                    <a:pt x="142181" y="152332"/>
                    <a:pt x="142625" y="152267"/>
                  </a:cubicBezTo>
                  <a:cubicBezTo>
                    <a:pt x="147833" y="151534"/>
                    <a:pt x="151461" y="146720"/>
                    <a:pt x="150731" y="141513"/>
                  </a:cubicBezTo>
                  <a:lnTo>
                    <a:pt x="135148" y="30014"/>
                  </a:lnTo>
                  <a:cubicBezTo>
                    <a:pt x="135101" y="29680"/>
                    <a:pt x="135034" y="29349"/>
                    <a:pt x="134948" y="29023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67"/>
            <p:cNvSpPr/>
            <p:nvPr/>
          </p:nvSpPr>
          <p:spPr>
            <a:xfrm>
              <a:off x="10847032" y="3427460"/>
              <a:ext cx="76199" cy="76200"/>
            </a:xfrm>
            <a:custGeom>
              <a:rect b="b" l="l" r="r" t="t"/>
              <a:pathLst>
                <a:path extrusionOk="0" h="76200" w="76199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7"/>
            <p:cNvSpPr/>
            <p:nvPr/>
          </p:nvSpPr>
          <p:spPr>
            <a:xfrm>
              <a:off x="10639180" y="3513185"/>
              <a:ext cx="150823" cy="152400"/>
            </a:xfrm>
            <a:custGeom>
              <a:rect b="b" l="l" r="r" t="t"/>
              <a:pathLst>
                <a:path extrusionOk="0" h="152400" w="150823">
                  <a:moveTo>
                    <a:pt x="134939" y="29042"/>
                  </a:moveTo>
                  <a:cubicBezTo>
                    <a:pt x="133837" y="24258"/>
                    <a:pt x="131085" y="20016"/>
                    <a:pt x="127166" y="17059"/>
                  </a:cubicBezTo>
                  <a:cubicBezTo>
                    <a:pt x="118782" y="10759"/>
                    <a:pt x="109276" y="6114"/>
                    <a:pt x="99153" y="3372"/>
                  </a:cubicBezTo>
                  <a:cubicBezTo>
                    <a:pt x="91420" y="1196"/>
                    <a:pt x="83431" y="63"/>
                    <a:pt x="75398" y="0"/>
                  </a:cubicBezTo>
                  <a:cubicBezTo>
                    <a:pt x="67394" y="66"/>
                    <a:pt x="59435" y="1193"/>
                    <a:pt x="51728" y="3353"/>
                  </a:cubicBezTo>
                  <a:cubicBezTo>
                    <a:pt x="41577" y="6098"/>
                    <a:pt x="32041" y="10749"/>
                    <a:pt x="23630" y="17059"/>
                  </a:cubicBezTo>
                  <a:cubicBezTo>
                    <a:pt x="19711" y="20016"/>
                    <a:pt x="16959" y="24258"/>
                    <a:pt x="15857" y="29042"/>
                  </a:cubicBezTo>
                  <a:cubicBezTo>
                    <a:pt x="15781" y="29366"/>
                    <a:pt x="15714" y="29699"/>
                    <a:pt x="15667" y="29994"/>
                  </a:cubicBezTo>
                  <a:lnTo>
                    <a:pt x="93" y="141551"/>
                  </a:lnTo>
                  <a:cubicBezTo>
                    <a:pt x="-636" y="146758"/>
                    <a:pt x="2992" y="151572"/>
                    <a:pt x="8199" y="152305"/>
                  </a:cubicBezTo>
                  <a:cubicBezTo>
                    <a:pt x="8641" y="152369"/>
                    <a:pt x="9086" y="152401"/>
                    <a:pt x="9533" y="152400"/>
                  </a:cubicBezTo>
                  <a:cubicBezTo>
                    <a:pt x="14277" y="152394"/>
                    <a:pt x="18293" y="148898"/>
                    <a:pt x="18953" y="144199"/>
                  </a:cubicBezTo>
                  <a:lnTo>
                    <a:pt x="34450" y="33280"/>
                  </a:lnTo>
                  <a:cubicBezTo>
                    <a:pt x="34534" y="32900"/>
                    <a:pt x="34750" y="32563"/>
                    <a:pt x="35060" y="32328"/>
                  </a:cubicBezTo>
                  <a:cubicBezTo>
                    <a:pt x="41535" y="27470"/>
                    <a:pt x="48876" y="23888"/>
                    <a:pt x="56691" y="21774"/>
                  </a:cubicBezTo>
                  <a:cubicBezTo>
                    <a:pt x="62778" y="20042"/>
                    <a:pt x="69070" y="19126"/>
                    <a:pt x="75398" y="19050"/>
                  </a:cubicBezTo>
                  <a:cubicBezTo>
                    <a:pt x="81743" y="19117"/>
                    <a:pt x="88050" y="20029"/>
                    <a:pt x="94153" y="21765"/>
                  </a:cubicBezTo>
                  <a:cubicBezTo>
                    <a:pt x="101951" y="23873"/>
                    <a:pt x="109276" y="27448"/>
                    <a:pt x="115736" y="32299"/>
                  </a:cubicBezTo>
                  <a:cubicBezTo>
                    <a:pt x="116046" y="32535"/>
                    <a:pt x="116262" y="32872"/>
                    <a:pt x="116346" y="33252"/>
                  </a:cubicBezTo>
                  <a:lnTo>
                    <a:pt x="131862" y="144170"/>
                  </a:lnTo>
                  <a:cubicBezTo>
                    <a:pt x="132521" y="148869"/>
                    <a:pt x="136538" y="152366"/>
                    <a:pt x="141282" y="152371"/>
                  </a:cubicBezTo>
                  <a:cubicBezTo>
                    <a:pt x="141729" y="152372"/>
                    <a:pt x="142174" y="152341"/>
                    <a:pt x="142616" y="152276"/>
                  </a:cubicBezTo>
                  <a:cubicBezTo>
                    <a:pt x="147826" y="151548"/>
                    <a:pt x="151459" y="146735"/>
                    <a:pt x="150731" y="141525"/>
                  </a:cubicBezTo>
                  <a:cubicBezTo>
                    <a:pt x="150731" y="141524"/>
                    <a:pt x="150731" y="141523"/>
                    <a:pt x="150731" y="141522"/>
                  </a:cubicBezTo>
                  <a:lnTo>
                    <a:pt x="135129" y="30023"/>
                  </a:lnTo>
                  <a:cubicBezTo>
                    <a:pt x="135084" y="29692"/>
                    <a:pt x="135021" y="29365"/>
                    <a:pt x="134939" y="29042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7"/>
            <p:cNvSpPr/>
            <p:nvPr/>
          </p:nvSpPr>
          <p:spPr>
            <a:xfrm>
              <a:off x="10676421" y="34274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7"/>
            <p:cNvSpPr/>
            <p:nvPr/>
          </p:nvSpPr>
          <p:spPr>
            <a:xfrm>
              <a:off x="10856557" y="3560810"/>
              <a:ext cx="57149" cy="247240"/>
            </a:xfrm>
            <a:custGeom>
              <a:rect b="b" l="l" r="r" t="t"/>
              <a:pathLst>
                <a:path extrusionOk="0" h="247240" w="57149">
                  <a:moveTo>
                    <a:pt x="57150" y="9525"/>
                  </a:moveTo>
                  <a:cubicBezTo>
                    <a:pt x="57150" y="4264"/>
                    <a:pt x="52886" y="0"/>
                    <a:pt x="47625" y="0"/>
                  </a:cubicBezTo>
                  <a:cubicBezTo>
                    <a:pt x="42364" y="0"/>
                    <a:pt x="38100" y="4264"/>
                    <a:pt x="38100" y="9525"/>
                  </a:cubicBezTo>
                  <a:lnTo>
                    <a:pt x="38100" y="95250"/>
                  </a:lnTo>
                  <a:lnTo>
                    <a:pt x="19050" y="95250"/>
                  </a:ln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247240"/>
                  </a:lnTo>
                  <a:lnTo>
                    <a:pt x="19050" y="247240"/>
                  </a:lnTo>
                  <a:lnTo>
                    <a:pt x="19050" y="114300"/>
                  </a:lnTo>
                  <a:lnTo>
                    <a:pt x="38100" y="114300"/>
                  </a:lnTo>
                  <a:lnTo>
                    <a:pt x="38100" y="247240"/>
                  </a:lnTo>
                  <a:lnTo>
                    <a:pt x="57150" y="247240"/>
                  </a:lnTo>
                  <a:lnTo>
                    <a:pt x="57150" y="38100"/>
                  </a:lnTo>
                  <a:lnTo>
                    <a:pt x="57150" y="38100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67"/>
            <p:cNvSpPr/>
            <p:nvPr/>
          </p:nvSpPr>
          <p:spPr>
            <a:xfrm>
              <a:off x="10648522" y="3560810"/>
              <a:ext cx="132006" cy="247650"/>
            </a:xfrm>
            <a:custGeom>
              <a:rect b="b" l="l" r="r" t="t"/>
              <a:pathLst>
                <a:path extrusionOk="0" h="247650" w="132006">
                  <a:moveTo>
                    <a:pt x="94574" y="9525"/>
                  </a:moveTo>
                  <a:cubicBezTo>
                    <a:pt x="94574" y="4264"/>
                    <a:pt x="90309" y="0"/>
                    <a:pt x="85049" y="0"/>
                  </a:cubicBezTo>
                  <a:lnTo>
                    <a:pt x="85049" y="0"/>
                  </a:lnTo>
                  <a:cubicBezTo>
                    <a:pt x="79788" y="0"/>
                    <a:pt x="75524" y="4264"/>
                    <a:pt x="75524" y="9525"/>
                  </a:cubicBezTo>
                  <a:lnTo>
                    <a:pt x="75524" y="53245"/>
                  </a:lnTo>
                  <a:lnTo>
                    <a:pt x="104785" y="133350"/>
                  </a:lnTo>
                  <a:lnTo>
                    <a:pt x="27232" y="133350"/>
                  </a:lnTo>
                  <a:lnTo>
                    <a:pt x="56474" y="53235"/>
                  </a:lnTo>
                  <a:lnTo>
                    <a:pt x="56474" y="51559"/>
                  </a:lnTo>
                  <a:lnTo>
                    <a:pt x="56474" y="51559"/>
                  </a:lnTo>
                  <a:lnTo>
                    <a:pt x="56474" y="9525"/>
                  </a:lnTo>
                  <a:cubicBezTo>
                    <a:pt x="56474" y="4264"/>
                    <a:pt x="52209" y="0"/>
                    <a:pt x="46949" y="0"/>
                  </a:cubicBezTo>
                  <a:lnTo>
                    <a:pt x="46949" y="0"/>
                  </a:lnTo>
                  <a:cubicBezTo>
                    <a:pt x="41688" y="0"/>
                    <a:pt x="37424" y="4264"/>
                    <a:pt x="37424" y="9525"/>
                  </a:cubicBezTo>
                  <a:lnTo>
                    <a:pt x="37424" y="49882"/>
                  </a:lnTo>
                  <a:lnTo>
                    <a:pt x="0" y="152400"/>
                  </a:lnTo>
                  <a:lnTo>
                    <a:pt x="37424" y="152400"/>
                  </a:lnTo>
                  <a:lnTo>
                    <a:pt x="37424" y="247650"/>
                  </a:lnTo>
                  <a:lnTo>
                    <a:pt x="56474" y="247650"/>
                  </a:lnTo>
                  <a:lnTo>
                    <a:pt x="56474" y="152400"/>
                  </a:lnTo>
                  <a:lnTo>
                    <a:pt x="75524" y="152400"/>
                  </a:lnTo>
                  <a:lnTo>
                    <a:pt x="75524" y="247650"/>
                  </a:lnTo>
                  <a:lnTo>
                    <a:pt x="94574" y="247650"/>
                  </a:lnTo>
                  <a:lnTo>
                    <a:pt x="94574" y="152400"/>
                  </a:lnTo>
                  <a:lnTo>
                    <a:pt x="132007" y="152400"/>
                  </a:lnTo>
                  <a:lnTo>
                    <a:pt x="94574" y="49863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67"/>
            <p:cNvSpPr/>
            <p:nvPr/>
          </p:nvSpPr>
          <p:spPr>
            <a:xfrm>
              <a:off x="11152672" y="3513194"/>
              <a:ext cx="150824" cy="152390"/>
            </a:xfrm>
            <a:custGeom>
              <a:rect b="b" l="l" r="r" t="t"/>
              <a:pathLst>
                <a:path extrusionOk="0" h="152390" w="150824">
                  <a:moveTo>
                    <a:pt x="134948" y="29023"/>
                  </a:moveTo>
                  <a:cubicBezTo>
                    <a:pt x="133848" y="24246"/>
                    <a:pt x="131104" y="20008"/>
                    <a:pt x="127195" y="17050"/>
                  </a:cubicBezTo>
                  <a:cubicBezTo>
                    <a:pt x="118794" y="10749"/>
                    <a:pt x="109271" y="6104"/>
                    <a:pt x="99134" y="3363"/>
                  </a:cubicBezTo>
                  <a:cubicBezTo>
                    <a:pt x="83660" y="-1121"/>
                    <a:pt x="67231" y="-1121"/>
                    <a:pt x="51757" y="3363"/>
                  </a:cubicBezTo>
                  <a:cubicBezTo>
                    <a:pt x="41601" y="6103"/>
                    <a:pt x="32061" y="10755"/>
                    <a:pt x="23649" y="17069"/>
                  </a:cubicBezTo>
                  <a:cubicBezTo>
                    <a:pt x="19730" y="20026"/>
                    <a:pt x="16978" y="24268"/>
                    <a:pt x="15876" y="29051"/>
                  </a:cubicBezTo>
                  <a:cubicBezTo>
                    <a:pt x="15800" y="29375"/>
                    <a:pt x="15733" y="29709"/>
                    <a:pt x="15686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37" y="152359"/>
                    <a:pt x="9080" y="152391"/>
                    <a:pt x="9523" y="152391"/>
                  </a:cubicBezTo>
                  <a:cubicBezTo>
                    <a:pt x="14267" y="152385"/>
                    <a:pt x="18284" y="148888"/>
                    <a:pt x="18943" y="144190"/>
                  </a:cubicBezTo>
                  <a:lnTo>
                    <a:pt x="34460" y="33271"/>
                  </a:lnTo>
                  <a:cubicBezTo>
                    <a:pt x="34547" y="32893"/>
                    <a:pt x="34762" y="32557"/>
                    <a:pt x="35069" y="32319"/>
                  </a:cubicBezTo>
                  <a:cubicBezTo>
                    <a:pt x="41546" y="27457"/>
                    <a:pt x="48891" y="23876"/>
                    <a:pt x="56710" y="21765"/>
                  </a:cubicBezTo>
                  <a:cubicBezTo>
                    <a:pt x="68933" y="18158"/>
                    <a:pt x="81939" y="18158"/>
                    <a:pt x="94162" y="21765"/>
                  </a:cubicBezTo>
                  <a:cubicBezTo>
                    <a:pt x="101960" y="23874"/>
                    <a:pt x="109286" y="27448"/>
                    <a:pt x="115746" y="32299"/>
                  </a:cubicBezTo>
                  <a:cubicBezTo>
                    <a:pt x="116053" y="32538"/>
                    <a:pt x="116268" y="32874"/>
                    <a:pt x="116356" y="33252"/>
                  </a:cubicBezTo>
                  <a:lnTo>
                    <a:pt x="131872" y="144161"/>
                  </a:lnTo>
                  <a:cubicBezTo>
                    <a:pt x="132531" y="148856"/>
                    <a:pt x="136542" y="152352"/>
                    <a:pt x="141282" y="152362"/>
                  </a:cubicBezTo>
                  <a:cubicBezTo>
                    <a:pt x="141732" y="152363"/>
                    <a:pt x="142181" y="152332"/>
                    <a:pt x="142625" y="152267"/>
                  </a:cubicBezTo>
                  <a:cubicBezTo>
                    <a:pt x="147833" y="151534"/>
                    <a:pt x="151461" y="146720"/>
                    <a:pt x="150731" y="141513"/>
                  </a:cubicBezTo>
                  <a:lnTo>
                    <a:pt x="135148" y="30014"/>
                  </a:lnTo>
                  <a:cubicBezTo>
                    <a:pt x="135101" y="29680"/>
                    <a:pt x="135034" y="29349"/>
                    <a:pt x="134948" y="29023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67"/>
            <p:cNvSpPr/>
            <p:nvPr/>
          </p:nvSpPr>
          <p:spPr>
            <a:xfrm>
              <a:off x="11189932" y="34274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67"/>
            <p:cNvSpPr/>
            <p:nvPr/>
          </p:nvSpPr>
          <p:spPr>
            <a:xfrm>
              <a:off x="10982080" y="3513194"/>
              <a:ext cx="150843" cy="152390"/>
            </a:xfrm>
            <a:custGeom>
              <a:rect b="b" l="l" r="r" t="t"/>
              <a:pathLst>
                <a:path extrusionOk="0" h="152390" w="150843">
                  <a:moveTo>
                    <a:pt x="134939" y="29032"/>
                  </a:moveTo>
                  <a:cubicBezTo>
                    <a:pt x="133837" y="24249"/>
                    <a:pt x="131085" y="20007"/>
                    <a:pt x="127166" y="17050"/>
                  </a:cubicBezTo>
                  <a:cubicBezTo>
                    <a:pt x="118782" y="10750"/>
                    <a:pt x="109276" y="6105"/>
                    <a:pt x="99153" y="3363"/>
                  </a:cubicBezTo>
                  <a:cubicBezTo>
                    <a:pt x="83676" y="-1121"/>
                    <a:pt x="67244" y="-1121"/>
                    <a:pt x="51766" y="3363"/>
                  </a:cubicBezTo>
                  <a:cubicBezTo>
                    <a:pt x="41616" y="6108"/>
                    <a:pt x="32079" y="10759"/>
                    <a:pt x="23668" y="17069"/>
                  </a:cubicBezTo>
                  <a:cubicBezTo>
                    <a:pt x="19749" y="20026"/>
                    <a:pt x="16997" y="24268"/>
                    <a:pt x="15895" y="29051"/>
                  </a:cubicBezTo>
                  <a:cubicBezTo>
                    <a:pt x="15819" y="29375"/>
                    <a:pt x="15752" y="29709"/>
                    <a:pt x="15705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41" y="152359"/>
                    <a:pt x="9087" y="152392"/>
                    <a:pt x="9533" y="152391"/>
                  </a:cubicBezTo>
                  <a:cubicBezTo>
                    <a:pt x="14277" y="152385"/>
                    <a:pt x="18294" y="148888"/>
                    <a:pt x="18953" y="144190"/>
                  </a:cubicBezTo>
                  <a:lnTo>
                    <a:pt x="34469" y="33271"/>
                  </a:lnTo>
                  <a:cubicBezTo>
                    <a:pt x="34553" y="32891"/>
                    <a:pt x="34769" y="32554"/>
                    <a:pt x="35079" y="32319"/>
                  </a:cubicBezTo>
                  <a:cubicBezTo>
                    <a:pt x="41555" y="27461"/>
                    <a:pt x="48896" y="23878"/>
                    <a:pt x="56710" y="21765"/>
                  </a:cubicBezTo>
                  <a:cubicBezTo>
                    <a:pt x="68937" y="18158"/>
                    <a:pt x="81945" y="18158"/>
                    <a:pt x="94172" y="21765"/>
                  </a:cubicBezTo>
                  <a:cubicBezTo>
                    <a:pt x="101970" y="23874"/>
                    <a:pt x="109296" y="27448"/>
                    <a:pt x="115755" y="32299"/>
                  </a:cubicBezTo>
                  <a:cubicBezTo>
                    <a:pt x="116065" y="32535"/>
                    <a:pt x="116281" y="32872"/>
                    <a:pt x="116365" y="33252"/>
                  </a:cubicBezTo>
                  <a:lnTo>
                    <a:pt x="131881" y="144171"/>
                  </a:lnTo>
                  <a:cubicBezTo>
                    <a:pt x="132540" y="148869"/>
                    <a:pt x="136557" y="152366"/>
                    <a:pt x="141301" y="152372"/>
                  </a:cubicBezTo>
                  <a:cubicBezTo>
                    <a:pt x="141747" y="152373"/>
                    <a:pt x="142193" y="152341"/>
                    <a:pt x="142635" y="152276"/>
                  </a:cubicBezTo>
                  <a:cubicBezTo>
                    <a:pt x="147845" y="151549"/>
                    <a:pt x="151478" y="146735"/>
                    <a:pt x="150750" y="141526"/>
                  </a:cubicBezTo>
                  <a:cubicBezTo>
                    <a:pt x="150750" y="141525"/>
                    <a:pt x="150750" y="141524"/>
                    <a:pt x="150750" y="141523"/>
                  </a:cubicBezTo>
                  <a:lnTo>
                    <a:pt x="135129" y="30014"/>
                  </a:lnTo>
                  <a:cubicBezTo>
                    <a:pt x="135085" y="29683"/>
                    <a:pt x="135021" y="29355"/>
                    <a:pt x="134939" y="29032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67"/>
            <p:cNvSpPr/>
            <p:nvPr/>
          </p:nvSpPr>
          <p:spPr>
            <a:xfrm>
              <a:off x="11019321" y="34274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67"/>
            <p:cNvSpPr/>
            <p:nvPr/>
          </p:nvSpPr>
          <p:spPr>
            <a:xfrm>
              <a:off x="11199457" y="3560810"/>
              <a:ext cx="57150" cy="247240"/>
            </a:xfrm>
            <a:custGeom>
              <a:rect b="b" l="l" r="r" t="t"/>
              <a:pathLst>
                <a:path extrusionOk="0" h="247240" w="57150">
                  <a:moveTo>
                    <a:pt x="57150" y="9525"/>
                  </a:moveTo>
                  <a:cubicBezTo>
                    <a:pt x="57150" y="4264"/>
                    <a:pt x="52886" y="0"/>
                    <a:pt x="47625" y="0"/>
                  </a:cubicBezTo>
                  <a:cubicBezTo>
                    <a:pt x="42364" y="0"/>
                    <a:pt x="38100" y="4264"/>
                    <a:pt x="38100" y="9525"/>
                  </a:cubicBezTo>
                  <a:lnTo>
                    <a:pt x="38100" y="95250"/>
                  </a:lnTo>
                  <a:lnTo>
                    <a:pt x="19050" y="95250"/>
                  </a:ln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247240"/>
                  </a:lnTo>
                  <a:lnTo>
                    <a:pt x="19050" y="247240"/>
                  </a:lnTo>
                  <a:lnTo>
                    <a:pt x="19050" y="114300"/>
                  </a:lnTo>
                  <a:lnTo>
                    <a:pt x="38100" y="114300"/>
                  </a:lnTo>
                  <a:lnTo>
                    <a:pt x="38100" y="247240"/>
                  </a:lnTo>
                  <a:lnTo>
                    <a:pt x="57150" y="247240"/>
                  </a:lnTo>
                  <a:lnTo>
                    <a:pt x="57150" y="38100"/>
                  </a:lnTo>
                  <a:lnTo>
                    <a:pt x="57150" y="38100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67"/>
            <p:cNvSpPr/>
            <p:nvPr/>
          </p:nvSpPr>
          <p:spPr>
            <a:xfrm>
              <a:off x="10991422" y="3560810"/>
              <a:ext cx="132006" cy="247650"/>
            </a:xfrm>
            <a:custGeom>
              <a:rect b="b" l="l" r="r" t="t"/>
              <a:pathLst>
                <a:path extrusionOk="0" h="247650" w="132006">
                  <a:moveTo>
                    <a:pt x="94574" y="9525"/>
                  </a:moveTo>
                  <a:cubicBezTo>
                    <a:pt x="94574" y="4264"/>
                    <a:pt x="90309" y="0"/>
                    <a:pt x="85049" y="0"/>
                  </a:cubicBezTo>
                  <a:lnTo>
                    <a:pt x="85049" y="0"/>
                  </a:lnTo>
                  <a:cubicBezTo>
                    <a:pt x="79788" y="0"/>
                    <a:pt x="75524" y="4264"/>
                    <a:pt x="75524" y="9525"/>
                  </a:cubicBezTo>
                  <a:lnTo>
                    <a:pt x="75524" y="53245"/>
                  </a:lnTo>
                  <a:lnTo>
                    <a:pt x="104785" y="133350"/>
                  </a:lnTo>
                  <a:lnTo>
                    <a:pt x="27232" y="133350"/>
                  </a:lnTo>
                  <a:lnTo>
                    <a:pt x="56474" y="53235"/>
                  </a:lnTo>
                  <a:lnTo>
                    <a:pt x="56474" y="51559"/>
                  </a:lnTo>
                  <a:lnTo>
                    <a:pt x="56474" y="51559"/>
                  </a:lnTo>
                  <a:lnTo>
                    <a:pt x="56474" y="9525"/>
                  </a:lnTo>
                  <a:cubicBezTo>
                    <a:pt x="56474" y="4264"/>
                    <a:pt x="52209" y="0"/>
                    <a:pt x="46949" y="0"/>
                  </a:cubicBezTo>
                  <a:lnTo>
                    <a:pt x="46949" y="0"/>
                  </a:lnTo>
                  <a:cubicBezTo>
                    <a:pt x="41688" y="0"/>
                    <a:pt x="37424" y="4264"/>
                    <a:pt x="37424" y="9525"/>
                  </a:cubicBezTo>
                  <a:lnTo>
                    <a:pt x="37424" y="49882"/>
                  </a:lnTo>
                  <a:lnTo>
                    <a:pt x="0" y="152400"/>
                  </a:lnTo>
                  <a:lnTo>
                    <a:pt x="37424" y="152400"/>
                  </a:lnTo>
                  <a:lnTo>
                    <a:pt x="37424" y="247650"/>
                  </a:lnTo>
                  <a:lnTo>
                    <a:pt x="56474" y="247650"/>
                  </a:lnTo>
                  <a:lnTo>
                    <a:pt x="56474" y="152400"/>
                  </a:lnTo>
                  <a:lnTo>
                    <a:pt x="75524" y="152400"/>
                  </a:lnTo>
                  <a:lnTo>
                    <a:pt x="75524" y="247650"/>
                  </a:lnTo>
                  <a:lnTo>
                    <a:pt x="94574" y="247650"/>
                  </a:lnTo>
                  <a:lnTo>
                    <a:pt x="94574" y="152400"/>
                  </a:lnTo>
                  <a:lnTo>
                    <a:pt x="132007" y="152400"/>
                  </a:lnTo>
                  <a:lnTo>
                    <a:pt x="94574" y="49863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67"/>
            <p:cNvSpPr/>
            <p:nvPr/>
          </p:nvSpPr>
          <p:spPr>
            <a:xfrm>
              <a:off x="10809772" y="3094094"/>
              <a:ext cx="150824" cy="152390"/>
            </a:xfrm>
            <a:custGeom>
              <a:rect b="b" l="l" r="r" t="t"/>
              <a:pathLst>
                <a:path extrusionOk="0" h="152390" w="150824">
                  <a:moveTo>
                    <a:pt x="134948" y="29023"/>
                  </a:moveTo>
                  <a:cubicBezTo>
                    <a:pt x="133848" y="24246"/>
                    <a:pt x="131104" y="20008"/>
                    <a:pt x="127195" y="17050"/>
                  </a:cubicBezTo>
                  <a:cubicBezTo>
                    <a:pt x="118794" y="10749"/>
                    <a:pt x="109271" y="6104"/>
                    <a:pt x="99134" y="3363"/>
                  </a:cubicBezTo>
                  <a:cubicBezTo>
                    <a:pt x="83660" y="-1121"/>
                    <a:pt x="67231" y="-1121"/>
                    <a:pt x="51757" y="3363"/>
                  </a:cubicBezTo>
                  <a:cubicBezTo>
                    <a:pt x="41601" y="6103"/>
                    <a:pt x="32061" y="10755"/>
                    <a:pt x="23649" y="17069"/>
                  </a:cubicBezTo>
                  <a:cubicBezTo>
                    <a:pt x="19730" y="20026"/>
                    <a:pt x="16978" y="24268"/>
                    <a:pt x="15876" y="29051"/>
                  </a:cubicBezTo>
                  <a:cubicBezTo>
                    <a:pt x="15800" y="29375"/>
                    <a:pt x="15733" y="29709"/>
                    <a:pt x="15686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37" y="152359"/>
                    <a:pt x="9080" y="152391"/>
                    <a:pt x="9523" y="152391"/>
                  </a:cubicBezTo>
                  <a:cubicBezTo>
                    <a:pt x="14267" y="152385"/>
                    <a:pt x="18284" y="148888"/>
                    <a:pt x="18943" y="144190"/>
                  </a:cubicBezTo>
                  <a:lnTo>
                    <a:pt x="34460" y="33271"/>
                  </a:lnTo>
                  <a:cubicBezTo>
                    <a:pt x="34547" y="32893"/>
                    <a:pt x="34762" y="32557"/>
                    <a:pt x="35069" y="32319"/>
                  </a:cubicBezTo>
                  <a:cubicBezTo>
                    <a:pt x="41546" y="27457"/>
                    <a:pt x="48891" y="23876"/>
                    <a:pt x="56710" y="21765"/>
                  </a:cubicBezTo>
                  <a:cubicBezTo>
                    <a:pt x="68933" y="18158"/>
                    <a:pt x="81939" y="18158"/>
                    <a:pt x="94162" y="21765"/>
                  </a:cubicBezTo>
                  <a:cubicBezTo>
                    <a:pt x="101960" y="23874"/>
                    <a:pt x="109286" y="27448"/>
                    <a:pt x="115746" y="32300"/>
                  </a:cubicBezTo>
                  <a:cubicBezTo>
                    <a:pt x="116053" y="32538"/>
                    <a:pt x="116268" y="32874"/>
                    <a:pt x="116355" y="33252"/>
                  </a:cubicBezTo>
                  <a:lnTo>
                    <a:pt x="131872" y="144161"/>
                  </a:lnTo>
                  <a:cubicBezTo>
                    <a:pt x="132531" y="148856"/>
                    <a:pt x="136542" y="152352"/>
                    <a:pt x="141282" y="152362"/>
                  </a:cubicBezTo>
                  <a:cubicBezTo>
                    <a:pt x="141732" y="152363"/>
                    <a:pt x="142181" y="152332"/>
                    <a:pt x="142625" y="152267"/>
                  </a:cubicBezTo>
                  <a:cubicBezTo>
                    <a:pt x="147833" y="151534"/>
                    <a:pt x="151461" y="146720"/>
                    <a:pt x="150731" y="141513"/>
                  </a:cubicBezTo>
                  <a:lnTo>
                    <a:pt x="135148" y="30014"/>
                  </a:lnTo>
                  <a:cubicBezTo>
                    <a:pt x="135101" y="29680"/>
                    <a:pt x="135034" y="29349"/>
                    <a:pt x="134948" y="29023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67"/>
            <p:cNvSpPr/>
            <p:nvPr/>
          </p:nvSpPr>
          <p:spPr>
            <a:xfrm>
              <a:off x="10847032" y="3008360"/>
              <a:ext cx="76199" cy="76200"/>
            </a:xfrm>
            <a:custGeom>
              <a:rect b="b" l="l" r="r" t="t"/>
              <a:pathLst>
                <a:path extrusionOk="0" h="76200" w="76199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67"/>
            <p:cNvSpPr/>
            <p:nvPr/>
          </p:nvSpPr>
          <p:spPr>
            <a:xfrm>
              <a:off x="10856557" y="3141710"/>
              <a:ext cx="57149" cy="247240"/>
            </a:xfrm>
            <a:custGeom>
              <a:rect b="b" l="l" r="r" t="t"/>
              <a:pathLst>
                <a:path extrusionOk="0" h="247240" w="57149">
                  <a:moveTo>
                    <a:pt x="19050" y="38100"/>
                  </a:move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247240"/>
                  </a:lnTo>
                  <a:lnTo>
                    <a:pt x="19050" y="247240"/>
                  </a:lnTo>
                  <a:lnTo>
                    <a:pt x="19050" y="114300"/>
                  </a:lnTo>
                  <a:lnTo>
                    <a:pt x="38100" y="114300"/>
                  </a:lnTo>
                  <a:lnTo>
                    <a:pt x="38100" y="247240"/>
                  </a:lnTo>
                  <a:lnTo>
                    <a:pt x="57150" y="247240"/>
                  </a:lnTo>
                  <a:lnTo>
                    <a:pt x="57150" y="38100"/>
                  </a:lnTo>
                  <a:lnTo>
                    <a:pt x="57150" y="38100"/>
                  </a:lnTo>
                  <a:lnTo>
                    <a:pt x="57150" y="9525"/>
                  </a:lnTo>
                  <a:cubicBezTo>
                    <a:pt x="57150" y="4264"/>
                    <a:pt x="52886" y="0"/>
                    <a:pt x="47625" y="0"/>
                  </a:cubicBezTo>
                  <a:cubicBezTo>
                    <a:pt x="42364" y="0"/>
                    <a:pt x="38100" y="4264"/>
                    <a:pt x="38100" y="9525"/>
                  </a:cubicBezTo>
                  <a:lnTo>
                    <a:pt x="38100" y="95250"/>
                  </a:lnTo>
                  <a:lnTo>
                    <a:pt x="19050" y="9525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67"/>
            <p:cNvSpPr/>
            <p:nvPr/>
          </p:nvSpPr>
          <p:spPr>
            <a:xfrm>
              <a:off x="11152672" y="3094094"/>
              <a:ext cx="150824" cy="152390"/>
            </a:xfrm>
            <a:custGeom>
              <a:rect b="b" l="l" r="r" t="t"/>
              <a:pathLst>
                <a:path extrusionOk="0" h="152390" w="150824">
                  <a:moveTo>
                    <a:pt x="134948" y="29023"/>
                  </a:moveTo>
                  <a:cubicBezTo>
                    <a:pt x="133848" y="24246"/>
                    <a:pt x="131104" y="20008"/>
                    <a:pt x="127195" y="17050"/>
                  </a:cubicBezTo>
                  <a:cubicBezTo>
                    <a:pt x="118794" y="10749"/>
                    <a:pt x="109271" y="6104"/>
                    <a:pt x="99134" y="3363"/>
                  </a:cubicBezTo>
                  <a:cubicBezTo>
                    <a:pt x="83660" y="-1121"/>
                    <a:pt x="67231" y="-1121"/>
                    <a:pt x="51757" y="3363"/>
                  </a:cubicBezTo>
                  <a:cubicBezTo>
                    <a:pt x="41601" y="6103"/>
                    <a:pt x="32061" y="10755"/>
                    <a:pt x="23649" y="17069"/>
                  </a:cubicBezTo>
                  <a:cubicBezTo>
                    <a:pt x="19730" y="20026"/>
                    <a:pt x="16978" y="24268"/>
                    <a:pt x="15876" y="29051"/>
                  </a:cubicBezTo>
                  <a:cubicBezTo>
                    <a:pt x="15800" y="29375"/>
                    <a:pt x="15733" y="29709"/>
                    <a:pt x="15686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37" y="152359"/>
                    <a:pt x="9080" y="152391"/>
                    <a:pt x="9523" y="152391"/>
                  </a:cubicBezTo>
                  <a:cubicBezTo>
                    <a:pt x="14267" y="152385"/>
                    <a:pt x="18284" y="148888"/>
                    <a:pt x="18943" y="144190"/>
                  </a:cubicBezTo>
                  <a:lnTo>
                    <a:pt x="34460" y="33271"/>
                  </a:lnTo>
                  <a:cubicBezTo>
                    <a:pt x="34547" y="32893"/>
                    <a:pt x="34762" y="32557"/>
                    <a:pt x="35069" y="32319"/>
                  </a:cubicBezTo>
                  <a:cubicBezTo>
                    <a:pt x="41546" y="27457"/>
                    <a:pt x="48891" y="23876"/>
                    <a:pt x="56710" y="21765"/>
                  </a:cubicBezTo>
                  <a:cubicBezTo>
                    <a:pt x="68933" y="18158"/>
                    <a:pt x="81939" y="18158"/>
                    <a:pt x="94162" y="21765"/>
                  </a:cubicBezTo>
                  <a:cubicBezTo>
                    <a:pt x="101960" y="23874"/>
                    <a:pt x="109286" y="27448"/>
                    <a:pt x="115746" y="32300"/>
                  </a:cubicBezTo>
                  <a:cubicBezTo>
                    <a:pt x="116053" y="32538"/>
                    <a:pt x="116268" y="32874"/>
                    <a:pt x="116356" y="33252"/>
                  </a:cubicBezTo>
                  <a:lnTo>
                    <a:pt x="131872" y="144161"/>
                  </a:lnTo>
                  <a:cubicBezTo>
                    <a:pt x="132531" y="148856"/>
                    <a:pt x="136542" y="152352"/>
                    <a:pt x="141282" y="152362"/>
                  </a:cubicBezTo>
                  <a:cubicBezTo>
                    <a:pt x="141732" y="152363"/>
                    <a:pt x="142181" y="152332"/>
                    <a:pt x="142625" y="152267"/>
                  </a:cubicBezTo>
                  <a:cubicBezTo>
                    <a:pt x="147833" y="151534"/>
                    <a:pt x="151461" y="146720"/>
                    <a:pt x="150731" y="141513"/>
                  </a:cubicBezTo>
                  <a:lnTo>
                    <a:pt x="135148" y="30014"/>
                  </a:lnTo>
                  <a:cubicBezTo>
                    <a:pt x="135101" y="29680"/>
                    <a:pt x="135034" y="29349"/>
                    <a:pt x="134948" y="29023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67"/>
            <p:cNvSpPr/>
            <p:nvPr/>
          </p:nvSpPr>
          <p:spPr>
            <a:xfrm>
              <a:off x="11189932" y="30083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67"/>
            <p:cNvSpPr/>
            <p:nvPr/>
          </p:nvSpPr>
          <p:spPr>
            <a:xfrm>
              <a:off x="10982080" y="3094094"/>
              <a:ext cx="150843" cy="152390"/>
            </a:xfrm>
            <a:custGeom>
              <a:rect b="b" l="l" r="r" t="t"/>
              <a:pathLst>
                <a:path extrusionOk="0" h="152390" w="150843">
                  <a:moveTo>
                    <a:pt x="134939" y="29032"/>
                  </a:moveTo>
                  <a:cubicBezTo>
                    <a:pt x="133837" y="24249"/>
                    <a:pt x="131085" y="20007"/>
                    <a:pt x="127166" y="17050"/>
                  </a:cubicBezTo>
                  <a:cubicBezTo>
                    <a:pt x="118782" y="10750"/>
                    <a:pt x="109276" y="6105"/>
                    <a:pt x="99153" y="3363"/>
                  </a:cubicBezTo>
                  <a:cubicBezTo>
                    <a:pt x="83676" y="-1121"/>
                    <a:pt x="67244" y="-1121"/>
                    <a:pt x="51766" y="3363"/>
                  </a:cubicBezTo>
                  <a:cubicBezTo>
                    <a:pt x="41616" y="6107"/>
                    <a:pt x="32079" y="10759"/>
                    <a:pt x="23668" y="17069"/>
                  </a:cubicBezTo>
                  <a:cubicBezTo>
                    <a:pt x="19749" y="20026"/>
                    <a:pt x="16997" y="24268"/>
                    <a:pt x="15895" y="29051"/>
                  </a:cubicBezTo>
                  <a:cubicBezTo>
                    <a:pt x="15819" y="29375"/>
                    <a:pt x="15752" y="29709"/>
                    <a:pt x="15705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41" y="152359"/>
                    <a:pt x="9087" y="152392"/>
                    <a:pt x="9533" y="152391"/>
                  </a:cubicBezTo>
                  <a:cubicBezTo>
                    <a:pt x="14277" y="152385"/>
                    <a:pt x="18294" y="148888"/>
                    <a:pt x="18953" y="144190"/>
                  </a:cubicBezTo>
                  <a:lnTo>
                    <a:pt x="34469" y="33271"/>
                  </a:lnTo>
                  <a:cubicBezTo>
                    <a:pt x="34553" y="32891"/>
                    <a:pt x="34769" y="32554"/>
                    <a:pt x="35079" y="32319"/>
                  </a:cubicBezTo>
                  <a:cubicBezTo>
                    <a:pt x="41555" y="27461"/>
                    <a:pt x="48896" y="23878"/>
                    <a:pt x="56710" y="21765"/>
                  </a:cubicBezTo>
                  <a:cubicBezTo>
                    <a:pt x="68937" y="18158"/>
                    <a:pt x="81945" y="18158"/>
                    <a:pt x="94172" y="21765"/>
                  </a:cubicBezTo>
                  <a:cubicBezTo>
                    <a:pt x="101970" y="23874"/>
                    <a:pt x="109296" y="27448"/>
                    <a:pt x="115755" y="32300"/>
                  </a:cubicBezTo>
                  <a:cubicBezTo>
                    <a:pt x="116065" y="32535"/>
                    <a:pt x="116281" y="32872"/>
                    <a:pt x="116365" y="33252"/>
                  </a:cubicBezTo>
                  <a:lnTo>
                    <a:pt x="131881" y="144171"/>
                  </a:lnTo>
                  <a:cubicBezTo>
                    <a:pt x="132540" y="148869"/>
                    <a:pt x="136557" y="152366"/>
                    <a:pt x="141301" y="152372"/>
                  </a:cubicBezTo>
                  <a:cubicBezTo>
                    <a:pt x="141747" y="152373"/>
                    <a:pt x="142193" y="152341"/>
                    <a:pt x="142635" y="152276"/>
                  </a:cubicBezTo>
                  <a:cubicBezTo>
                    <a:pt x="147845" y="151549"/>
                    <a:pt x="151478" y="146735"/>
                    <a:pt x="150750" y="141526"/>
                  </a:cubicBezTo>
                  <a:cubicBezTo>
                    <a:pt x="150750" y="141525"/>
                    <a:pt x="150750" y="141524"/>
                    <a:pt x="150750" y="141523"/>
                  </a:cubicBezTo>
                  <a:lnTo>
                    <a:pt x="135129" y="30014"/>
                  </a:lnTo>
                  <a:cubicBezTo>
                    <a:pt x="135085" y="29683"/>
                    <a:pt x="135021" y="29355"/>
                    <a:pt x="134939" y="29032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7"/>
            <p:cNvSpPr/>
            <p:nvPr/>
          </p:nvSpPr>
          <p:spPr>
            <a:xfrm>
              <a:off x="11019321" y="30083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7"/>
            <p:cNvSpPr/>
            <p:nvPr/>
          </p:nvSpPr>
          <p:spPr>
            <a:xfrm>
              <a:off x="11199457" y="3141710"/>
              <a:ext cx="57150" cy="247240"/>
            </a:xfrm>
            <a:custGeom>
              <a:rect b="b" l="l" r="r" t="t"/>
              <a:pathLst>
                <a:path extrusionOk="0" h="247240" w="57150">
                  <a:moveTo>
                    <a:pt x="19050" y="38100"/>
                  </a:move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247240"/>
                  </a:lnTo>
                  <a:lnTo>
                    <a:pt x="19050" y="247240"/>
                  </a:lnTo>
                  <a:lnTo>
                    <a:pt x="19050" y="114300"/>
                  </a:lnTo>
                  <a:lnTo>
                    <a:pt x="38100" y="114300"/>
                  </a:lnTo>
                  <a:lnTo>
                    <a:pt x="38100" y="247240"/>
                  </a:lnTo>
                  <a:lnTo>
                    <a:pt x="57150" y="247240"/>
                  </a:lnTo>
                  <a:lnTo>
                    <a:pt x="57150" y="38100"/>
                  </a:lnTo>
                  <a:lnTo>
                    <a:pt x="57150" y="38100"/>
                  </a:lnTo>
                  <a:lnTo>
                    <a:pt x="57150" y="9525"/>
                  </a:lnTo>
                  <a:cubicBezTo>
                    <a:pt x="57150" y="4264"/>
                    <a:pt x="52886" y="0"/>
                    <a:pt x="47625" y="0"/>
                  </a:cubicBezTo>
                  <a:cubicBezTo>
                    <a:pt x="42364" y="0"/>
                    <a:pt x="38100" y="4264"/>
                    <a:pt x="38100" y="9525"/>
                  </a:cubicBezTo>
                  <a:lnTo>
                    <a:pt x="38100" y="95250"/>
                  </a:lnTo>
                  <a:lnTo>
                    <a:pt x="19050" y="9525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7"/>
            <p:cNvSpPr/>
            <p:nvPr/>
          </p:nvSpPr>
          <p:spPr>
            <a:xfrm>
              <a:off x="10991422" y="3141710"/>
              <a:ext cx="132006" cy="247650"/>
            </a:xfrm>
            <a:custGeom>
              <a:rect b="b" l="l" r="r" t="t"/>
              <a:pathLst>
                <a:path extrusionOk="0" h="247650" w="132006">
                  <a:moveTo>
                    <a:pt x="13087" y="152400"/>
                  </a:moveTo>
                  <a:lnTo>
                    <a:pt x="37424" y="152400"/>
                  </a:lnTo>
                  <a:lnTo>
                    <a:pt x="37424" y="247650"/>
                  </a:lnTo>
                  <a:lnTo>
                    <a:pt x="56474" y="247650"/>
                  </a:lnTo>
                  <a:lnTo>
                    <a:pt x="56474" y="152400"/>
                  </a:lnTo>
                  <a:lnTo>
                    <a:pt x="75524" y="152400"/>
                  </a:lnTo>
                  <a:lnTo>
                    <a:pt x="75524" y="247650"/>
                  </a:lnTo>
                  <a:lnTo>
                    <a:pt x="94574" y="247650"/>
                  </a:lnTo>
                  <a:lnTo>
                    <a:pt x="94574" y="152400"/>
                  </a:lnTo>
                  <a:lnTo>
                    <a:pt x="132007" y="152400"/>
                  </a:lnTo>
                  <a:lnTo>
                    <a:pt x="94574" y="49863"/>
                  </a:lnTo>
                  <a:lnTo>
                    <a:pt x="94574" y="9525"/>
                  </a:lnTo>
                  <a:cubicBezTo>
                    <a:pt x="94574" y="4264"/>
                    <a:pt x="90309" y="0"/>
                    <a:pt x="85049" y="0"/>
                  </a:cubicBezTo>
                  <a:lnTo>
                    <a:pt x="85049" y="0"/>
                  </a:lnTo>
                  <a:cubicBezTo>
                    <a:pt x="79788" y="0"/>
                    <a:pt x="75524" y="4264"/>
                    <a:pt x="75524" y="9525"/>
                  </a:cubicBezTo>
                  <a:lnTo>
                    <a:pt x="75524" y="53245"/>
                  </a:lnTo>
                  <a:lnTo>
                    <a:pt x="104785" y="133350"/>
                  </a:lnTo>
                  <a:lnTo>
                    <a:pt x="27232" y="133350"/>
                  </a:lnTo>
                  <a:lnTo>
                    <a:pt x="56474" y="53235"/>
                  </a:lnTo>
                  <a:lnTo>
                    <a:pt x="56474" y="51559"/>
                  </a:lnTo>
                  <a:lnTo>
                    <a:pt x="56474" y="51559"/>
                  </a:lnTo>
                  <a:lnTo>
                    <a:pt x="56474" y="9525"/>
                  </a:lnTo>
                  <a:cubicBezTo>
                    <a:pt x="56474" y="4264"/>
                    <a:pt x="52209" y="0"/>
                    <a:pt x="46949" y="0"/>
                  </a:cubicBezTo>
                  <a:lnTo>
                    <a:pt x="46949" y="0"/>
                  </a:lnTo>
                  <a:cubicBezTo>
                    <a:pt x="41688" y="0"/>
                    <a:pt x="37424" y="4264"/>
                    <a:pt x="37424" y="9525"/>
                  </a:cubicBezTo>
                  <a:lnTo>
                    <a:pt x="37424" y="49882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67"/>
            <p:cNvSpPr/>
            <p:nvPr/>
          </p:nvSpPr>
          <p:spPr>
            <a:xfrm>
              <a:off x="11324980" y="3513194"/>
              <a:ext cx="150843" cy="152390"/>
            </a:xfrm>
            <a:custGeom>
              <a:rect b="b" l="l" r="r" t="t"/>
              <a:pathLst>
                <a:path extrusionOk="0" h="152390" w="150843">
                  <a:moveTo>
                    <a:pt x="134939" y="29032"/>
                  </a:moveTo>
                  <a:cubicBezTo>
                    <a:pt x="133837" y="24249"/>
                    <a:pt x="131085" y="20007"/>
                    <a:pt x="127166" y="17050"/>
                  </a:cubicBezTo>
                  <a:cubicBezTo>
                    <a:pt x="118782" y="10750"/>
                    <a:pt x="109276" y="6105"/>
                    <a:pt x="99153" y="3363"/>
                  </a:cubicBezTo>
                  <a:cubicBezTo>
                    <a:pt x="83676" y="-1121"/>
                    <a:pt x="67244" y="-1121"/>
                    <a:pt x="51766" y="3363"/>
                  </a:cubicBezTo>
                  <a:cubicBezTo>
                    <a:pt x="41616" y="6108"/>
                    <a:pt x="32079" y="10759"/>
                    <a:pt x="23668" y="17069"/>
                  </a:cubicBezTo>
                  <a:cubicBezTo>
                    <a:pt x="19749" y="20026"/>
                    <a:pt x="16997" y="24268"/>
                    <a:pt x="15895" y="29051"/>
                  </a:cubicBezTo>
                  <a:cubicBezTo>
                    <a:pt x="15819" y="29375"/>
                    <a:pt x="15752" y="29709"/>
                    <a:pt x="15705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41" y="152359"/>
                    <a:pt x="9087" y="152392"/>
                    <a:pt x="9533" y="152391"/>
                  </a:cubicBezTo>
                  <a:cubicBezTo>
                    <a:pt x="14277" y="152385"/>
                    <a:pt x="18294" y="148888"/>
                    <a:pt x="18953" y="144190"/>
                  </a:cubicBezTo>
                  <a:lnTo>
                    <a:pt x="34469" y="33271"/>
                  </a:lnTo>
                  <a:cubicBezTo>
                    <a:pt x="34553" y="32891"/>
                    <a:pt x="34769" y="32554"/>
                    <a:pt x="35079" y="32319"/>
                  </a:cubicBezTo>
                  <a:cubicBezTo>
                    <a:pt x="41555" y="27461"/>
                    <a:pt x="48896" y="23878"/>
                    <a:pt x="56710" y="21765"/>
                  </a:cubicBezTo>
                  <a:cubicBezTo>
                    <a:pt x="68937" y="18158"/>
                    <a:pt x="81945" y="18158"/>
                    <a:pt x="94172" y="21765"/>
                  </a:cubicBezTo>
                  <a:cubicBezTo>
                    <a:pt x="101970" y="23874"/>
                    <a:pt x="109296" y="27448"/>
                    <a:pt x="115755" y="32299"/>
                  </a:cubicBezTo>
                  <a:cubicBezTo>
                    <a:pt x="116065" y="32535"/>
                    <a:pt x="116281" y="32872"/>
                    <a:pt x="116365" y="33252"/>
                  </a:cubicBezTo>
                  <a:lnTo>
                    <a:pt x="131881" y="144171"/>
                  </a:lnTo>
                  <a:cubicBezTo>
                    <a:pt x="132540" y="148869"/>
                    <a:pt x="136557" y="152366"/>
                    <a:pt x="141301" y="152372"/>
                  </a:cubicBezTo>
                  <a:cubicBezTo>
                    <a:pt x="141747" y="152373"/>
                    <a:pt x="142193" y="152341"/>
                    <a:pt x="142635" y="152276"/>
                  </a:cubicBezTo>
                  <a:cubicBezTo>
                    <a:pt x="147845" y="151549"/>
                    <a:pt x="151478" y="146735"/>
                    <a:pt x="150750" y="141526"/>
                  </a:cubicBezTo>
                  <a:cubicBezTo>
                    <a:pt x="150750" y="141525"/>
                    <a:pt x="150750" y="141524"/>
                    <a:pt x="150750" y="141523"/>
                  </a:cubicBezTo>
                  <a:lnTo>
                    <a:pt x="135129" y="30014"/>
                  </a:lnTo>
                  <a:cubicBezTo>
                    <a:pt x="135085" y="29683"/>
                    <a:pt x="135021" y="29355"/>
                    <a:pt x="134939" y="29032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67"/>
            <p:cNvSpPr/>
            <p:nvPr/>
          </p:nvSpPr>
          <p:spPr>
            <a:xfrm>
              <a:off x="11362221" y="34274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67"/>
            <p:cNvSpPr/>
            <p:nvPr/>
          </p:nvSpPr>
          <p:spPr>
            <a:xfrm>
              <a:off x="11334322" y="3560810"/>
              <a:ext cx="132006" cy="247650"/>
            </a:xfrm>
            <a:custGeom>
              <a:rect b="b" l="l" r="r" t="t"/>
              <a:pathLst>
                <a:path extrusionOk="0" h="247650" w="132006">
                  <a:moveTo>
                    <a:pt x="94574" y="9525"/>
                  </a:moveTo>
                  <a:cubicBezTo>
                    <a:pt x="94574" y="4264"/>
                    <a:pt x="90309" y="0"/>
                    <a:pt x="85049" y="0"/>
                  </a:cubicBezTo>
                  <a:lnTo>
                    <a:pt x="85049" y="0"/>
                  </a:lnTo>
                  <a:cubicBezTo>
                    <a:pt x="79788" y="0"/>
                    <a:pt x="75524" y="4264"/>
                    <a:pt x="75524" y="9525"/>
                  </a:cubicBezTo>
                  <a:lnTo>
                    <a:pt x="75524" y="53245"/>
                  </a:lnTo>
                  <a:lnTo>
                    <a:pt x="104785" y="133350"/>
                  </a:lnTo>
                  <a:lnTo>
                    <a:pt x="27232" y="133350"/>
                  </a:lnTo>
                  <a:lnTo>
                    <a:pt x="56474" y="53235"/>
                  </a:lnTo>
                  <a:lnTo>
                    <a:pt x="56474" y="51559"/>
                  </a:lnTo>
                  <a:lnTo>
                    <a:pt x="56474" y="51559"/>
                  </a:lnTo>
                  <a:lnTo>
                    <a:pt x="56474" y="9525"/>
                  </a:lnTo>
                  <a:cubicBezTo>
                    <a:pt x="56474" y="4264"/>
                    <a:pt x="52209" y="0"/>
                    <a:pt x="46949" y="0"/>
                  </a:cubicBezTo>
                  <a:lnTo>
                    <a:pt x="46949" y="0"/>
                  </a:lnTo>
                  <a:cubicBezTo>
                    <a:pt x="41688" y="0"/>
                    <a:pt x="37424" y="4264"/>
                    <a:pt x="37424" y="9525"/>
                  </a:cubicBezTo>
                  <a:lnTo>
                    <a:pt x="37424" y="49882"/>
                  </a:lnTo>
                  <a:lnTo>
                    <a:pt x="0" y="152400"/>
                  </a:lnTo>
                  <a:lnTo>
                    <a:pt x="37424" y="152400"/>
                  </a:lnTo>
                  <a:lnTo>
                    <a:pt x="37424" y="247650"/>
                  </a:lnTo>
                  <a:lnTo>
                    <a:pt x="56474" y="247650"/>
                  </a:lnTo>
                  <a:lnTo>
                    <a:pt x="56474" y="152400"/>
                  </a:lnTo>
                  <a:lnTo>
                    <a:pt x="75524" y="152400"/>
                  </a:lnTo>
                  <a:lnTo>
                    <a:pt x="75524" y="247650"/>
                  </a:lnTo>
                  <a:lnTo>
                    <a:pt x="94574" y="247650"/>
                  </a:lnTo>
                  <a:lnTo>
                    <a:pt x="94574" y="152400"/>
                  </a:lnTo>
                  <a:lnTo>
                    <a:pt x="132007" y="152400"/>
                  </a:lnTo>
                  <a:lnTo>
                    <a:pt x="94574" y="49863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25" name="Google Shape;825;p67"/>
          <p:cNvCxnSpPr>
            <a:stCxn id="793" idx="3"/>
          </p:cNvCxnSpPr>
          <p:nvPr/>
        </p:nvCxnSpPr>
        <p:spPr>
          <a:xfrm>
            <a:off x="18557582" y="5289346"/>
            <a:ext cx="1340100" cy="123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26" name="Google Shape;826;p67"/>
          <p:cNvCxnSpPr>
            <a:stCxn id="794" idx="3"/>
          </p:cNvCxnSpPr>
          <p:nvPr/>
        </p:nvCxnSpPr>
        <p:spPr>
          <a:xfrm>
            <a:off x="18544498" y="6524416"/>
            <a:ext cx="1353300" cy="1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27" name="Google Shape;827;p67"/>
          <p:cNvSpPr txBox="1"/>
          <p:nvPr/>
        </p:nvSpPr>
        <p:spPr>
          <a:xfrm>
            <a:off x="620993" y="10112730"/>
            <a:ext cx="2901490" cy="646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– Welfare </a:t>
            </a:r>
            <a:endParaRPr sz="2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Payment Scroll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67"/>
          <p:cNvSpPr txBox="1"/>
          <p:nvPr/>
        </p:nvSpPr>
        <p:spPr>
          <a:xfrm>
            <a:off x="5801451" y="10239646"/>
            <a:ext cx="2271504" cy="646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– Payroll </a:t>
            </a:r>
            <a:endParaRPr sz="2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67"/>
          <p:cNvSpPr txBox="1"/>
          <p:nvPr/>
        </p:nvSpPr>
        <p:spPr>
          <a:xfrm>
            <a:off x="3440558" y="10240016"/>
            <a:ext cx="2169596" cy="646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– Pension </a:t>
            </a:r>
            <a:endParaRPr sz="2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67"/>
          <p:cNvSpPr txBox="1"/>
          <p:nvPr/>
        </p:nvSpPr>
        <p:spPr>
          <a:xfrm>
            <a:off x="1746299" y="7279440"/>
            <a:ext cx="3499972" cy="3231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Lumpsum Payment request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1" name="Google Shape;831;p67"/>
          <p:cNvCxnSpPr/>
          <p:nvPr/>
        </p:nvCxnSpPr>
        <p:spPr>
          <a:xfrm>
            <a:off x="11735154" y="12355514"/>
            <a:ext cx="2825116" cy="0"/>
          </a:xfrm>
          <a:prstGeom prst="straightConnector1">
            <a:avLst/>
          </a:prstGeom>
          <a:noFill/>
          <a:ln cap="flat" cmpd="sng" w="19050">
            <a:solidFill>
              <a:srgbClr val="EF000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32" name="Google Shape;832;p67"/>
          <p:cNvCxnSpPr/>
          <p:nvPr/>
        </p:nvCxnSpPr>
        <p:spPr>
          <a:xfrm>
            <a:off x="11735154" y="11612564"/>
            <a:ext cx="2825116" cy="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3" name="Google Shape;833;p67"/>
          <p:cNvSpPr txBox="1"/>
          <p:nvPr/>
        </p:nvSpPr>
        <p:spPr>
          <a:xfrm>
            <a:off x="11449369" y="12454084"/>
            <a:ext cx="3084264" cy="3256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Payment Info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67"/>
          <p:cNvSpPr/>
          <p:nvPr/>
        </p:nvSpPr>
        <p:spPr>
          <a:xfrm>
            <a:off x="12880479" y="5187466"/>
            <a:ext cx="2643238" cy="1959602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Payment Gateway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67"/>
          <p:cNvSpPr txBox="1"/>
          <p:nvPr/>
        </p:nvSpPr>
        <p:spPr>
          <a:xfrm>
            <a:off x="11449367" y="11225972"/>
            <a:ext cx="3084264" cy="3256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Lump sum payments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67"/>
          <p:cNvSpPr txBox="1"/>
          <p:nvPr/>
        </p:nvSpPr>
        <p:spPr>
          <a:xfrm>
            <a:off x="616096" y="13078326"/>
            <a:ext cx="7342710" cy="372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FMIS – Financial Management Information System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67"/>
          <p:cNvSpPr txBox="1"/>
          <p:nvPr/>
        </p:nvSpPr>
        <p:spPr>
          <a:xfrm>
            <a:off x="616096" y="12538220"/>
            <a:ext cx="4428969" cy="372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MMP – Mobile Money Provider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8" name="Google Shape;838;p67"/>
          <p:cNvCxnSpPr/>
          <p:nvPr/>
        </p:nvCxnSpPr>
        <p:spPr>
          <a:xfrm>
            <a:off x="12206123" y="6232716"/>
            <a:ext cx="720094" cy="10736"/>
          </a:xfrm>
          <a:prstGeom prst="straightConnector1">
            <a:avLst/>
          </a:prstGeom>
          <a:noFill/>
          <a:ln cap="flat" cmpd="sng" w="25400">
            <a:solidFill>
              <a:srgbClr val="032AA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39" name="Google Shape;839;p67"/>
          <p:cNvSpPr/>
          <p:nvPr/>
        </p:nvSpPr>
        <p:spPr>
          <a:xfrm>
            <a:off x="18859639" y="3500726"/>
            <a:ext cx="2809990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Point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67"/>
          <p:cNvSpPr/>
          <p:nvPr/>
        </p:nvSpPr>
        <p:spPr>
          <a:xfrm>
            <a:off x="19867473" y="4848858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ATM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67"/>
          <p:cNvSpPr/>
          <p:nvPr/>
        </p:nvSpPr>
        <p:spPr>
          <a:xfrm>
            <a:off x="19903553" y="6129280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Bank Branch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7"/>
          <p:cNvSpPr/>
          <p:nvPr/>
        </p:nvSpPr>
        <p:spPr>
          <a:xfrm>
            <a:off x="19970466" y="8419164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Post Office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67"/>
          <p:cNvSpPr/>
          <p:nvPr/>
        </p:nvSpPr>
        <p:spPr>
          <a:xfrm>
            <a:off x="19915049" y="7240364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Agent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67"/>
          <p:cNvSpPr/>
          <p:nvPr/>
        </p:nvSpPr>
        <p:spPr>
          <a:xfrm>
            <a:off x="16850010" y="8320554"/>
            <a:ext cx="1715979" cy="82745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5" name="Google Shape;845;p67"/>
          <p:cNvCxnSpPr/>
          <p:nvPr/>
        </p:nvCxnSpPr>
        <p:spPr>
          <a:xfrm flipH="1" rot="-5400000">
            <a:off x="15142275" y="6792557"/>
            <a:ext cx="2145600" cy="1369378"/>
          </a:xfrm>
          <a:prstGeom prst="curvedConnector3">
            <a:avLst>
              <a:gd fmla="val 96778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6" name="Google Shape;846;p67"/>
          <p:cNvCxnSpPr/>
          <p:nvPr/>
        </p:nvCxnSpPr>
        <p:spPr>
          <a:xfrm>
            <a:off x="18538001" y="7701320"/>
            <a:ext cx="1353176" cy="1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7" name="Google Shape;847;p67"/>
          <p:cNvCxnSpPr/>
          <p:nvPr/>
        </p:nvCxnSpPr>
        <p:spPr>
          <a:xfrm>
            <a:off x="18592565" y="8734278"/>
            <a:ext cx="1353176" cy="1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8" name="Google Shape;848;p67"/>
          <p:cNvCxnSpPr/>
          <p:nvPr/>
        </p:nvCxnSpPr>
        <p:spPr>
          <a:xfrm>
            <a:off x="18537733" y="5251770"/>
            <a:ext cx="1353176" cy="1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49" name="Google Shape;849;p67"/>
          <p:cNvCxnSpPr>
            <a:stCxn id="790" idx="0"/>
            <a:endCxn id="791" idx="2"/>
          </p:cNvCxnSpPr>
          <p:nvPr/>
        </p:nvCxnSpPr>
        <p:spPr>
          <a:xfrm rot="-5400000">
            <a:off x="3128116" y="5235518"/>
            <a:ext cx="2306400" cy="5426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0" name="Google Shape;850;p67"/>
          <p:cNvCxnSpPr>
            <a:stCxn id="789" idx="0"/>
          </p:cNvCxnSpPr>
          <p:nvPr/>
        </p:nvCxnSpPr>
        <p:spPr>
          <a:xfrm rot="10800000">
            <a:off x="4084045" y="7979318"/>
            <a:ext cx="0" cy="112260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1" name="Google Shape;851;p67"/>
          <p:cNvCxnSpPr/>
          <p:nvPr/>
        </p:nvCxnSpPr>
        <p:spPr>
          <a:xfrm rot="10800000">
            <a:off x="6390666" y="7996852"/>
            <a:ext cx="2" cy="112231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52" name="Google Shape;852;p67"/>
          <p:cNvGrpSpPr/>
          <p:nvPr/>
        </p:nvGrpSpPr>
        <p:grpSpPr>
          <a:xfrm>
            <a:off x="16131102" y="5071724"/>
            <a:ext cx="727317" cy="3869062"/>
            <a:chOff x="8064501" y="2535862"/>
            <a:chExt cx="363611" cy="1934531"/>
          </a:xfrm>
        </p:grpSpPr>
        <p:cxnSp>
          <p:nvCxnSpPr>
            <p:cNvPr id="853" name="Google Shape;853;p67"/>
            <p:cNvCxnSpPr/>
            <p:nvPr/>
          </p:nvCxnSpPr>
          <p:spPr>
            <a:xfrm>
              <a:off x="8084513" y="2535862"/>
              <a:ext cx="0" cy="1934531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4" name="Google Shape;854;p67"/>
            <p:cNvCxnSpPr/>
            <p:nvPr/>
          </p:nvCxnSpPr>
          <p:spPr>
            <a:xfrm>
              <a:off x="8084513" y="2535862"/>
              <a:ext cx="343599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55" name="Google Shape;855;p67"/>
            <p:cNvCxnSpPr/>
            <p:nvPr/>
          </p:nvCxnSpPr>
          <p:spPr>
            <a:xfrm>
              <a:off x="8064501" y="3387465"/>
              <a:ext cx="343599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56" name="Google Shape;856;p67"/>
            <p:cNvCxnSpPr/>
            <p:nvPr/>
          </p:nvCxnSpPr>
          <p:spPr>
            <a:xfrm>
              <a:off x="8084512" y="3974379"/>
              <a:ext cx="343599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57" name="Google Shape;857;p67"/>
            <p:cNvCxnSpPr/>
            <p:nvPr/>
          </p:nvCxnSpPr>
          <p:spPr>
            <a:xfrm>
              <a:off x="8075651" y="4470393"/>
              <a:ext cx="343599" cy="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858" name="Google Shape;858;p67"/>
          <p:cNvCxnSpPr/>
          <p:nvPr/>
        </p:nvCxnSpPr>
        <p:spPr>
          <a:xfrm flipH="1">
            <a:off x="1076442" y="7279440"/>
            <a:ext cx="15076963" cy="4194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859" name="Google Shape;859;p67"/>
          <p:cNvCxnSpPr/>
          <p:nvPr/>
        </p:nvCxnSpPr>
        <p:spPr>
          <a:xfrm>
            <a:off x="1077404" y="10005808"/>
            <a:ext cx="0" cy="1438804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0" name="Google Shape;860;p67"/>
          <p:cNvCxnSpPr/>
          <p:nvPr/>
        </p:nvCxnSpPr>
        <p:spPr>
          <a:xfrm>
            <a:off x="3540209" y="10005808"/>
            <a:ext cx="0" cy="1438804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1" name="Google Shape;861;p67"/>
          <p:cNvCxnSpPr/>
          <p:nvPr/>
        </p:nvCxnSpPr>
        <p:spPr>
          <a:xfrm>
            <a:off x="5935549" y="10060866"/>
            <a:ext cx="0" cy="1438804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2" name="Google Shape;862;p67"/>
          <p:cNvSpPr txBox="1"/>
          <p:nvPr/>
        </p:nvSpPr>
        <p:spPr>
          <a:xfrm>
            <a:off x="16547202" y="10328586"/>
            <a:ext cx="728738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Retail Payment Info Is sent by email or in paper form to the PSP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type="title"/>
          </p:nvPr>
        </p:nvSpPr>
        <p:spPr>
          <a:xfrm>
            <a:off x="1210500" y="482151"/>
            <a:ext cx="21033900" cy="2100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Panelists</a:t>
            </a:r>
            <a:endParaRPr/>
          </a:p>
        </p:txBody>
      </p:sp>
      <p:sp>
        <p:nvSpPr>
          <p:cNvPr id="399" name="Google Shape;399;p5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>
                <a:solidFill>
                  <a:srgbClr val="005A83"/>
                </a:solidFill>
              </a:rPr>
              <a:t>‹#›</a:t>
            </a:fld>
            <a:endParaRPr>
              <a:solidFill>
                <a:srgbClr val="005A83"/>
              </a:solidFill>
            </a:endParaRPr>
          </a:p>
        </p:txBody>
      </p:sp>
      <p:pic>
        <p:nvPicPr>
          <p:cNvPr id="400" name="Google Shape;400;p50"/>
          <p:cNvPicPr preferRelativeResize="0"/>
          <p:nvPr/>
        </p:nvPicPr>
        <p:blipFill rotWithShape="1">
          <a:blip r:embed="rId3">
            <a:alphaModFix/>
          </a:blip>
          <a:srcRect b="0" l="3297" r="10368" t="0"/>
          <a:stretch/>
        </p:blipFill>
        <p:spPr>
          <a:xfrm>
            <a:off x="19803300" y="5455263"/>
            <a:ext cx="3981600" cy="3938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1" name="Google Shape;40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1675" y="5433675"/>
            <a:ext cx="3981600" cy="398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2" name="Google Shape;402;p50"/>
          <p:cNvPicPr preferRelativeResize="0"/>
          <p:nvPr/>
        </p:nvPicPr>
        <p:blipFill rotWithShape="1">
          <a:blip r:embed="rId5">
            <a:alphaModFix/>
          </a:blip>
          <a:srcRect b="0" l="0" r="7621" t="0"/>
          <a:stretch/>
        </p:blipFill>
        <p:spPr>
          <a:xfrm>
            <a:off x="14161850" y="5442975"/>
            <a:ext cx="3981600" cy="396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3" name="Google Shape;403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7909" y="10776751"/>
            <a:ext cx="410527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67" y="7834875"/>
            <a:ext cx="3479608" cy="1408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5" name="Google Shape;405;p50"/>
          <p:cNvGrpSpPr/>
          <p:nvPr/>
        </p:nvGrpSpPr>
        <p:grpSpPr>
          <a:xfrm>
            <a:off x="110026" y="2905500"/>
            <a:ext cx="4345500" cy="5160900"/>
            <a:chOff x="491026" y="2905500"/>
            <a:chExt cx="4345500" cy="5160900"/>
          </a:xfrm>
        </p:grpSpPr>
        <p:pic>
          <p:nvPicPr>
            <p:cNvPr id="406" name="Google Shape;406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1026" y="2905500"/>
              <a:ext cx="4345500" cy="4345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07" name="Google Shape;407;p50"/>
            <p:cNvSpPr txBox="1"/>
            <p:nvPr/>
          </p:nvSpPr>
          <p:spPr>
            <a:xfrm>
              <a:off x="611175" y="7250700"/>
              <a:ext cx="41052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Lato"/>
                  <a:ea typeface="Lato"/>
                  <a:cs typeface="Lato"/>
                  <a:sym typeface="Lato"/>
                </a:rPr>
                <a:t>Edward Cable</a:t>
              </a:r>
              <a:endParaRPr sz="24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latin typeface="Lato"/>
                  <a:ea typeface="Lato"/>
                  <a:cs typeface="Lato"/>
                  <a:sym typeface="Lato"/>
                </a:rPr>
                <a:t>President/CEO</a:t>
              </a:r>
              <a:endParaRPr sz="17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08" name="Google Shape;408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357925" y="10474794"/>
            <a:ext cx="2739055" cy="123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50"/>
          <p:cNvGrpSpPr/>
          <p:nvPr/>
        </p:nvGrpSpPr>
        <p:grpSpPr>
          <a:xfrm>
            <a:off x="4712013" y="5495625"/>
            <a:ext cx="4105200" cy="4888088"/>
            <a:chOff x="4712013" y="5495625"/>
            <a:chExt cx="4105200" cy="4888088"/>
          </a:xfrm>
        </p:grpSpPr>
        <p:pic>
          <p:nvPicPr>
            <p:cNvPr id="410" name="Google Shape;410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807736" y="5495625"/>
              <a:ext cx="3913800" cy="39813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11" name="Google Shape;411;p50"/>
            <p:cNvSpPr txBox="1"/>
            <p:nvPr/>
          </p:nvSpPr>
          <p:spPr>
            <a:xfrm>
              <a:off x="4712013" y="9568013"/>
              <a:ext cx="4105200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Lato"/>
                  <a:ea typeface="Lato"/>
                  <a:cs typeface="Lato"/>
                  <a:sym typeface="Lato"/>
                </a:rPr>
                <a:t>Karim Jindani </a:t>
              </a:r>
              <a:endParaRPr sz="24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latin typeface="Lato"/>
                  <a:ea typeface="Lato"/>
                  <a:cs typeface="Lato"/>
                  <a:sym typeface="Lato"/>
                </a:rPr>
                <a:t>CEO</a:t>
              </a:r>
              <a:endParaRPr sz="17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12" name="Google Shape;412;p50"/>
          <p:cNvSpPr txBox="1"/>
          <p:nvPr/>
        </p:nvSpPr>
        <p:spPr>
          <a:xfrm>
            <a:off x="9229602" y="9386475"/>
            <a:ext cx="4778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Wes Brown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Associate Director / Product Owner - GovStack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50"/>
          <p:cNvSpPr txBox="1"/>
          <p:nvPr/>
        </p:nvSpPr>
        <p:spPr>
          <a:xfrm>
            <a:off x="14024702" y="9386475"/>
            <a:ext cx="4778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Vijay Mauree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Programme Coordinator, ITU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4" name="Google Shape;414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5354663" y="10118603"/>
            <a:ext cx="2118475" cy="23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0585201" y="10347037"/>
            <a:ext cx="2417774" cy="187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/>
        </p:nvSpPr>
        <p:spPr>
          <a:xfrm>
            <a:off x="19335002" y="9386475"/>
            <a:ext cx="4778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Vijay Vujjini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ato"/>
                <a:ea typeface="Lato"/>
                <a:cs typeface="Lato"/>
                <a:sym typeface="Lato"/>
              </a:rPr>
              <a:t>Technical Consultant, G2P Connect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7" name="Google Shape;41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060538" y="3752194"/>
            <a:ext cx="34671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2377828" y="3752200"/>
            <a:ext cx="2976843" cy="16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8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G2P payments flow – Option 2</a:t>
            </a:r>
            <a:endParaRPr/>
          </a:p>
        </p:txBody>
      </p:sp>
      <p:sp>
        <p:nvSpPr>
          <p:cNvPr id="869" name="Google Shape;869;p68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68"/>
          <p:cNvSpPr/>
          <p:nvPr/>
        </p:nvSpPr>
        <p:spPr>
          <a:xfrm>
            <a:off x="1899735" y="3574388"/>
            <a:ext cx="3721146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Ministry and Department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68"/>
          <p:cNvSpPr/>
          <p:nvPr/>
        </p:nvSpPr>
        <p:spPr>
          <a:xfrm>
            <a:off x="21751870" y="3497700"/>
            <a:ext cx="2520224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Beneficiary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68"/>
          <p:cNvSpPr/>
          <p:nvPr/>
        </p:nvSpPr>
        <p:spPr>
          <a:xfrm>
            <a:off x="14984761" y="3482660"/>
            <a:ext cx="3721146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Payment Service Provider (PSP)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68"/>
          <p:cNvSpPr/>
          <p:nvPr/>
        </p:nvSpPr>
        <p:spPr>
          <a:xfrm>
            <a:off x="9969332" y="3529970"/>
            <a:ext cx="3983617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Treasury Single Account (TSA)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68"/>
          <p:cNvSpPr/>
          <p:nvPr/>
        </p:nvSpPr>
        <p:spPr>
          <a:xfrm>
            <a:off x="5971631" y="3538954"/>
            <a:ext cx="3119644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Treasury - FMIS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68"/>
          <p:cNvSpPr/>
          <p:nvPr/>
        </p:nvSpPr>
        <p:spPr>
          <a:xfrm>
            <a:off x="5335525" y="9101918"/>
            <a:ext cx="2110283" cy="90389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Payroll System</a:t>
            </a:r>
            <a:endParaRPr b="0" i="0" sz="2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68"/>
          <p:cNvSpPr/>
          <p:nvPr/>
        </p:nvSpPr>
        <p:spPr>
          <a:xfrm>
            <a:off x="3100034" y="9101918"/>
            <a:ext cx="1968022" cy="90389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Pension System</a:t>
            </a:r>
            <a:endParaRPr b="0" i="0" sz="2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68"/>
          <p:cNvSpPr/>
          <p:nvPr/>
        </p:nvSpPr>
        <p:spPr>
          <a:xfrm>
            <a:off x="303666" y="9101918"/>
            <a:ext cx="2528901" cy="90389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Social Protection Payment System</a:t>
            </a:r>
            <a:endParaRPr b="0" i="0" sz="20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68"/>
          <p:cNvSpPr/>
          <p:nvPr/>
        </p:nvSpPr>
        <p:spPr>
          <a:xfrm>
            <a:off x="8560088" y="8023708"/>
            <a:ext cx="2110283" cy="90389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Payment Portal</a:t>
            </a:r>
            <a:endParaRPr b="0" i="0" sz="21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68"/>
          <p:cNvSpPr/>
          <p:nvPr/>
        </p:nvSpPr>
        <p:spPr>
          <a:xfrm>
            <a:off x="5939297" y="5691308"/>
            <a:ext cx="2110283" cy="1104288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FMIS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68"/>
          <p:cNvSpPr/>
          <p:nvPr/>
        </p:nvSpPr>
        <p:spPr>
          <a:xfrm>
            <a:off x="10031590" y="5567482"/>
            <a:ext cx="2220677" cy="122811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Central Bank</a:t>
            </a:r>
            <a:endParaRPr sz="2800"/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TSA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68"/>
          <p:cNvSpPr/>
          <p:nvPr/>
        </p:nvSpPr>
        <p:spPr>
          <a:xfrm>
            <a:off x="16858419" y="4919724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Bank 1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68"/>
          <p:cNvSpPr/>
          <p:nvPr/>
        </p:nvSpPr>
        <p:spPr>
          <a:xfrm>
            <a:off x="16845335" y="6154794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Bank 2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68"/>
          <p:cNvSpPr/>
          <p:nvPr/>
        </p:nvSpPr>
        <p:spPr>
          <a:xfrm>
            <a:off x="16818390" y="7366786"/>
            <a:ext cx="1715979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MMP1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4" name="Google Shape;884;p68"/>
          <p:cNvCxnSpPr>
            <a:endCxn id="880" idx="1"/>
          </p:cNvCxnSpPr>
          <p:nvPr/>
        </p:nvCxnSpPr>
        <p:spPr>
          <a:xfrm>
            <a:off x="8054290" y="6170739"/>
            <a:ext cx="1977300" cy="10800"/>
          </a:xfrm>
          <a:prstGeom prst="straightConnector1">
            <a:avLst/>
          </a:prstGeom>
          <a:noFill/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5" name="Google Shape;885;p68"/>
          <p:cNvCxnSpPr>
            <a:endCxn id="883" idx="1"/>
          </p:cNvCxnSpPr>
          <p:nvPr/>
        </p:nvCxnSpPr>
        <p:spPr>
          <a:xfrm>
            <a:off x="14814090" y="5961608"/>
            <a:ext cx="2004300" cy="1774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6" name="Google Shape;886;p68"/>
          <p:cNvCxnSpPr>
            <a:endCxn id="882" idx="1"/>
          </p:cNvCxnSpPr>
          <p:nvPr/>
        </p:nvCxnSpPr>
        <p:spPr>
          <a:xfrm>
            <a:off x="14841035" y="6079216"/>
            <a:ext cx="2004300" cy="445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7" name="Google Shape;887;p68"/>
          <p:cNvCxnSpPr/>
          <p:nvPr/>
        </p:nvCxnSpPr>
        <p:spPr>
          <a:xfrm flipH="1" rot="10800000">
            <a:off x="14895503" y="5226286"/>
            <a:ext cx="2017463" cy="790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8" name="Google Shape;888;p68"/>
          <p:cNvCxnSpPr>
            <a:stCxn id="878" idx="0"/>
            <a:endCxn id="879" idx="2"/>
          </p:cNvCxnSpPr>
          <p:nvPr/>
        </p:nvCxnSpPr>
        <p:spPr>
          <a:xfrm flipH="1" rot="5400000">
            <a:off x="7690730" y="6099208"/>
            <a:ext cx="1228200" cy="2620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9" name="Google Shape;889;p68"/>
          <p:cNvCxnSpPr>
            <a:stCxn id="878" idx="0"/>
            <a:endCxn id="880" idx="2"/>
          </p:cNvCxnSpPr>
          <p:nvPr/>
        </p:nvCxnSpPr>
        <p:spPr>
          <a:xfrm rot="-5400000">
            <a:off x="9764480" y="6646258"/>
            <a:ext cx="1228200" cy="15267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descr="Group of people outline" id="890" name="Google Shape;890;p68"/>
          <p:cNvGrpSpPr/>
          <p:nvPr/>
        </p:nvGrpSpPr>
        <p:grpSpPr>
          <a:xfrm>
            <a:off x="22730759" y="6200920"/>
            <a:ext cx="1131975" cy="1276382"/>
            <a:chOff x="10639180" y="3008360"/>
            <a:chExt cx="836643" cy="800100"/>
          </a:xfrm>
        </p:grpSpPr>
        <p:sp>
          <p:nvSpPr>
            <p:cNvPr id="891" name="Google Shape;891;p68"/>
            <p:cNvSpPr/>
            <p:nvPr/>
          </p:nvSpPr>
          <p:spPr>
            <a:xfrm>
              <a:off x="10809772" y="3513194"/>
              <a:ext cx="150824" cy="152390"/>
            </a:xfrm>
            <a:custGeom>
              <a:rect b="b" l="l" r="r" t="t"/>
              <a:pathLst>
                <a:path extrusionOk="0" h="152390" w="150824">
                  <a:moveTo>
                    <a:pt x="134948" y="29023"/>
                  </a:moveTo>
                  <a:cubicBezTo>
                    <a:pt x="133848" y="24246"/>
                    <a:pt x="131104" y="20008"/>
                    <a:pt x="127195" y="17050"/>
                  </a:cubicBezTo>
                  <a:cubicBezTo>
                    <a:pt x="118794" y="10749"/>
                    <a:pt x="109271" y="6104"/>
                    <a:pt x="99134" y="3363"/>
                  </a:cubicBezTo>
                  <a:cubicBezTo>
                    <a:pt x="83660" y="-1121"/>
                    <a:pt x="67231" y="-1121"/>
                    <a:pt x="51757" y="3363"/>
                  </a:cubicBezTo>
                  <a:cubicBezTo>
                    <a:pt x="41601" y="6103"/>
                    <a:pt x="32061" y="10755"/>
                    <a:pt x="23649" y="17069"/>
                  </a:cubicBezTo>
                  <a:cubicBezTo>
                    <a:pt x="19730" y="20026"/>
                    <a:pt x="16978" y="24268"/>
                    <a:pt x="15876" y="29051"/>
                  </a:cubicBezTo>
                  <a:cubicBezTo>
                    <a:pt x="15800" y="29375"/>
                    <a:pt x="15733" y="29709"/>
                    <a:pt x="15686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37" y="152359"/>
                    <a:pt x="9080" y="152391"/>
                    <a:pt x="9523" y="152391"/>
                  </a:cubicBezTo>
                  <a:cubicBezTo>
                    <a:pt x="14267" y="152385"/>
                    <a:pt x="18284" y="148888"/>
                    <a:pt x="18943" y="144190"/>
                  </a:cubicBezTo>
                  <a:lnTo>
                    <a:pt x="34460" y="33271"/>
                  </a:lnTo>
                  <a:cubicBezTo>
                    <a:pt x="34547" y="32893"/>
                    <a:pt x="34762" y="32557"/>
                    <a:pt x="35069" y="32319"/>
                  </a:cubicBezTo>
                  <a:cubicBezTo>
                    <a:pt x="41546" y="27457"/>
                    <a:pt x="48891" y="23876"/>
                    <a:pt x="56710" y="21765"/>
                  </a:cubicBezTo>
                  <a:cubicBezTo>
                    <a:pt x="68933" y="18158"/>
                    <a:pt x="81939" y="18158"/>
                    <a:pt x="94162" y="21765"/>
                  </a:cubicBezTo>
                  <a:cubicBezTo>
                    <a:pt x="101960" y="23874"/>
                    <a:pt x="109286" y="27448"/>
                    <a:pt x="115746" y="32299"/>
                  </a:cubicBezTo>
                  <a:cubicBezTo>
                    <a:pt x="116053" y="32538"/>
                    <a:pt x="116268" y="32874"/>
                    <a:pt x="116355" y="33252"/>
                  </a:cubicBezTo>
                  <a:lnTo>
                    <a:pt x="131872" y="144161"/>
                  </a:lnTo>
                  <a:cubicBezTo>
                    <a:pt x="132531" y="148856"/>
                    <a:pt x="136542" y="152352"/>
                    <a:pt x="141282" y="152362"/>
                  </a:cubicBezTo>
                  <a:cubicBezTo>
                    <a:pt x="141732" y="152363"/>
                    <a:pt x="142181" y="152332"/>
                    <a:pt x="142625" y="152267"/>
                  </a:cubicBezTo>
                  <a:cubicBezTo>
                    <a:pt x="147833" y="151534"/>
                    <a:pt x="151461" y="146720"/>
                    <a:pt x="150731" y="141513"/>
                  </a:cubicBezTo>
                  <a:lnTo>
                    <a:pt x="135148" y="30014"/>
                  </a:lnTo>
                  <a:cubicBezTo>
                    <a:pt x="135101" y="29680"/>
                    <a:pt x="135034" y="29349"/>
                    <a:pt x="134948" y="29023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68"/>
            <p:cNvSpPr/>
            <p:nvPr/>
          </p:nvSpPr>
          <p:spPr>
            <a:xfrm>
              <a:off x="10847032" y="3427460"/>
              <a:ext cx="76199" cy="76200"/>
            </a:xfrm>
            <a:custGeom>
              <a:rect b="b" l="l" r="r" t="t"/>
              <a:pathLst>
                <a:path extrusionOk="0" h="76200" w="76199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8"/>
            <p:cNvSpPr/>
            <p:nvPr/>
          </p:nvSpPr>
          <p:spPr>
            <a:xfrm>
              <a:off x="10639180" y="3513185"/>
              <a:ext cx="150823" cy="152400"/>
            </a:xfrm>
            <a:custGeom>
              <a:rect b="b" l="l" r="r" t="t"/>
              <a:pathLst>
                <a:path extrusionOk="0" h="152400" w="150823">
                  <a:moveTo>
                    <a:pt x="134939" y="29042"/>
                  </a:moveTo>
                  <a:cubicBezTo>
                    <a:pt x="133837" y="24258"/>
                    <a:pt x="131085" y="20016"/>
                    <a:pt x="127166" y="17059"/>
                  </a:cubicBezTo>
                  <a:cubicBezTo>
                    <a:pt x="118782" y="10759"/>
                    <a:pt x="109276" y="6114"/>
                    <a:pt x="99153" y="3372"/>
                  </a:cubicBezTo>
                  <a:cubicBezTo>
                    <a:pt x="91420" y="1196"/>
                    <a:pt x="83431" y="63"/>
                    <a:pt x="75398" y="0"/>
                  </a:cubicBezTo>
                  <a:cubicBezTo>
                    <a:pt x="67394" y="66"/>
                    <a:pt x="59435" y="1193"/>
                    <a:pt x="51728" y="3353"/>
                  </a:cubicBezTo>
                  <a:cubicBezTo>
                    <a:pt x="41577" y="6098"/>
                    <a:pt x="32041" y="10749"/>
                    <a:pt x="23630" y="17059"/>
                  </a:cubicBezTo>
                  <a:cubicBezTo>
                    <a:pt x="19711" y="20016"/>
                    <a:pt x="16959" y="24258"/>
                    <a:pt x="15857" y="29042"/>
                  </a:cubicBezTo>
                  <a:cubicBezTo>
                    <a:pt x="15781" y="29366"/>
                    <a:pt x="15714" y="29699"/>
                    <a:pt x="15667" y="29994"/>
                  </a:cubicBezTo>
                  <a:lnTo>
                    <a:pt x="93" y="141551"/>
                  </a:lnTo>
                  <a:cubicBezTo>
                    <a:pt x="-636" y="146758"/>
                    <a:pt x="2992" y="151572"/>
                    <a:pt x="8199" y="152305"/>
                  </a:cubicBezTo>
                  <a:cubicBezTo>
                    <a:pt x="8641" y="152369"/>
                    <a:pt x="9086" y="152401"/>
                    <a:pt x="9533" y="152400"/>
                  </a:cubicBezTo>
                  <a:cubicBezTo>
                    <a:pt x="14277" y="152394"/>
                    <a:pt x="18293" y="148898"/>
                    <a:pt x="18953" y="144199"/>
                  </a:cubicBezTo>
                  <a:lnTo>
                    <a:pt x="34450" y="33280"/>
                  </a:lnTo>
                  <a:cubicBezTo>
                    <a:pt x="34534" y="32900"/>
                    <a:pt x="34750" y="32563"/>
                    <a:pt x="35060" y="32328"/>
                  </a:cubicBezTo>
                  <a:cubicBezTo>
                    <a:pt x="41535" y="27470"/>
                    <a:pt x="48876" y="23888"/>
                    <a:pt x="56691" y="21774"/>
                  </a:cubicBezTo>
                  <a:cubicBezTo>
                    <a:pt x="62778" y="20042"/>
                    <a:pt x="69070" y="19126"/>
                    <a:pt x="75398" y="19050"/>
                  </a:cubicBezTo>
                  <a:cubicBezTo>
                    <a:pt x="81743" y="19117"/>
                    <a:pt x="88050" y="20029"/>
                    <a:pt x="94153" y="21765"/>
                  </a:cubicBezTo>
                  <a:cubicBezTo>
                    <a:pt x="101951" y="23873"/>
                    <a:pt x="109276" y="27448"/>
                    <a:pt x="115736" y="32299"/>
                  </a:cubicBezTo>
                  <a:cubicBezTo>
                    <a:pt x="116046" y="32535"/>
                    <a:pt x="116262" y="32872"/>
                    <a:pt x="116346" y="33252"/>
                  </a:cubicBezTo>
                  <a:lnTo>
                    <a:pt x="131862" y="144170"/>
                  </a:lnTo>
                  <a:cubicBezTo>
                    <a:pt x="132521" y="148869"/>
                    <a:pt x="136538" y="152366"/>
                    <a:pt x="141282" y="152371"/>
                  </a:cubicBezTo>
                  <a:cubicBezTo>
                    <a:pt x="141729" y="152372"/>
                    <a:pt x="142174" y="152341"/>
                    <a:pt x="142616" y="152276"/>
                  </a:cubicBezTo>
                  <a:cubicBezTo>
                    <a:pt x="147826" y="151548"/>
                    <a:pt x="151459" y="146735"/>
                    <a:pt x="150731" y="141525"/>
                  </a:cubicBezTo>
                  <a:cubicBezTo>
                    <a:pt x="150731" y="141524"/>
                    <a:pt x="150731" y="141523"/>
                    <a:pt x="150731" y="141522"/>
                  </a:cubicBezTo>
                  <a:lnTo>
                    <a:pt x="135129" y="30023"/>
                  </a:lnTo>
                  <a:cubicBezTo>
                    <a:pt x="135084" y="29692"/>
                    <a:pt x="135021" y="29365"/>
                    <a:pt x="134939" y="29042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68"/>
            <p:cNvSpPr/>
            <p:nvPr/>
          </p:nvSpPr>
          <p:spPr>
            <a:xfrm>
              <a:off x="10676421" y="34274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68"/>
            <p:cNvSpPr/>
            <p:nvPr/>
          </p:nvSpPr>
          <p:spPr>
            <a:xfrm>
              <a:off x="10856557" y="3560810"/>
              <a:ext cx="57149" cy="247240"/>
            </a:xfrm>
            <a:custGeom>
              <a:rect b="b" l="l" r="r" t="t"/>
              <a:pathLst>
                <a:path extrusionOk="0" h="247240" w="57149">
                  <a:moveTo>
                    <a:pt x="57150" y="9525"/>
                  </a:moveTo>
                  <a:cubicBezTo>
                    <a:pt x="57150" y="4264"/>
                    <a:pt x="52886" y="0"/>
                    <a:pt x="47625" y="0"/>
                  </a:cubicBezTo>
                  <a:cubicBezTo>
                    <a:pt x="42364" y="0"/>
                    <a:pt x="38100" y="4264"/>
                    <a:pt x="38100" y="9525"/>
                  </a:cubicBezTo>
                  <a:lnTo>
                    <a:pt x="38100" y="95250"/>
                  </a:lnTo>
                  <a:lnTo>
                    <a:pt x="19050" y="95250"/>
                  </a:ln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247240"/>
                  </a:lnTo>
                  <a:lnTo>
                    <a:pt x="19050" y="247240"/>
                  </a:lnTo>
                  <a:lnTo>
                    <a:pt x="19050" y="114300"/>
                  </a:lnTo>
                  <a:lnTo>
                    <a:pt x="38100" y="114300"/>
                  </a:lnTo>
                  <a:lnTo>
                    <a:pt x="38100" y="247240"/>
                  </a:lnTo>
                  <a:lnTo>
                    <a:pt x="57150" y="247240"/>
                  </a:lnTo>
                  <a:lnTo>
                    <a:pt x="57150" y="38100"/>
                  </a:lnTo>
                  <a:lnTo>
                    <a:pt x="57150" y="38100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8"/>
            <p:cNvSpPr/>
            <p:nvPr/>
          </p:nvSpPr>
          <p:spPr>
            <a:xfrm>
              <a:off x="10648522" y="3560810"/>
              <a:ext cx="132006" cy="247650"/>
            </a:xfrm>
            <a:custGeom>
              <a:rect b="b" l="l" r="r" t="t"/>
              <a:pathLst>
                <a:path extrusionOk="0" h="247650" w="132006">
                  <a:moveTo>
                    <a:pt x="94574" y="9525"/>
                  </a:moveTo>
                  <a:cubicBezTo>
                    <a:pt x="94574" y="4264"/>
                    <a:pt x="90309" y="0"/>
                    <a:pt x="85049" y="0"/>
                  </a:cubicBezTo>
                  <a:lnTo>
                    <a:pt x="85049" y="0"/>
                  </a:lnTo>
                  <a:cubicBezTo>
                    <a:pt x="79788" y="0"/>
                    <a:pt x="75524" y="4264"/>
                    <a:pt x="75524" y="9525"/>
                  </a:cubicBezTo>
                  <a:lnTo>
                    <a:pt x="75524" y="53245"/>
                  </a:lnTo>
                  <a:lnTo>
                    <a:pt x="104785" y="133350"/>
                  </a:lnTo>
                  <a:lnTo>
                    <a:pt x="27232" y="133350"/>
                  </a:lnTo>
                  <a:lnTo>
                    <a:pt x="56474" y="53235"/>
                  </a:lnTo>
                  <a:lnTo>
                    <a:pt x="56474" y="51559"/>
                  </a:lnTo>
                  <a:lnTo>
                    <a:pt x="56474" y="51559"/>
                  </a:lnTo>
                  <a:lnTo>
                    <a:pt x="56474" y="9525"/>
                  </a:lnTo>
                  <a:cubicBezTo>
                    <a:pt x="56474" y="4264"/>
                    <a:pt x="52209" y="0"/>
                    <a:pt x="46949" y="0"/>
                  </a:cubicBezTo>
                  <a:lnTo>
                    <a:pt x="46949" y="0"/>
                  </a:lnTo>
                  <a:cubicBezTo>
                    <a:pt x="41688" y="0"/>
                    <a:pt x="37424" y="4264"/>
                    <a:pt x="37424" y="9525"/>
                  </a:cubicBezTo>
                  <a:lnTo>
                    <a:pt x="37424" y="49882"/>
                  </a:lnTo>
                  <a:lnTo>
                    <a:pt x="0" y="152400"/>
                  </a:lnTo>
                  <a:lnTo>
                    <a:pt x="37424" y="152400"/>
                  </a:lnTo>
                  <a:lnTo>
                    <a:pt x="37424" y="247650"/>
                  </a:lnTo>
                  <a:lnTo>
                    <a:pt x="56474" y="247650"/>
                  </a:lnTo>
                  <a:lnTo>
                    <a:pt x="56474" y="152400"/>
                  </a:lnTo>
                  <a:lnTo>
                    <a:pt x="75524" y="152400"/>
                  </a:lnTo>
                  <a:lnTo>
                    <a:pt x="75524" y="247650"/>
                  </a:lnTo>
                  <a:lnTo>
                    <a:pt x="94574" y="247650"/>
                  </a:lnTo>
                  <a:lnTo>
                    <a:pt x="94574" y="152400"/>
                  </a:lnTo>
                  <a:lnTo>
                    <a:pt x="132007" y="152400"/>
                  </a:lnTo>
                  <a:lnTo>
                    <a:pt x="94574" y="49863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68"/>
            <p:cNvSpPr/>
            <p:nvPr/>
          </p:nvSpPr>
          <p:spPr>
            <a:xfrm>
              <a:off x="11152672" y="3513194"/>
              <a:ext cx="150824" cy="152390"/>
            </a:xfrm>
            <a:custGeom>
              <a:rect b="b" l="l" r="r" t="t"/>
              <a:pathLst>
                <a:path extrusionOk="0" h="152390" w="150824">
                  <a:moveTo>
                    <a:pt x="134948" y="29023"/>
                  </a:moveTo>
                  <a:cubicBezTo>
                    <a:pt x="133848" y="24246"/>
                    <a:pt x="131104" y="20008"/>
                    <a:pt x="127195" y="17050"/>
                  </a:cubicBezTo>
                  <a:cubicBezTo>
                    <a:pt x="118794" y="10749"/>
                    <a:pt x="109271" y="6104"/>
                    <a:pt x="99134" y="3363"/>
                  </a:cubicBezTo>
                  <a:cubicBezTo>
                    <a:pt x="83660" y="-1121"/>
                    <a:pt x="67231" y="-1121"/>
                    <a:pt x="51757" y="3363"/>
                  </a:cubicBezTo>
                  <a:cubicBezTo>
                    <a:pt x="41601" y="6103"/>
                    <a:pt x="32061" y="10755"/>
                    <a:pt x="23649" y="17069"/>
                  </a:cubicBezTo>
                  <a:cubicBezTo>
                    <a:pt x="19730" y="20026"/>
                    <a:pt x="16978" y="24268"/>
                    <a:pt x="15876" y="29051"/>
                  </a:cubicBezTo>
                  <a:cubicBezTo>
                    <a:pt x="15800" y="29375"/>
                    <a:pt x="15733" y="29709"/>
                    <a:pt x="15686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37" y="152359"/>
                    <a:pt x="9080" y="152391"/>
                    <a:pt x="9523" y="152391"/>
                  </a:cubicBezTo>
                  <a:cubicBezTo>
                    <a:pt x="14267" y="152385"/>
                    <a:pt x="18284" y="148888"/>
                    <a:pt x="18943" y="144190"/>
                  </a:cubicBezTo>
                  <a:lnTo>
                    <a:pt x="34460" y="33271"/>
                  </a:lnTo>
                  <a:cubicBezTo>
                    <a:pt x="34547" y="32893"/>
                    <a:pt x="34762" y="32557"/>
                    <a:pt x="35069" y="32319"/>
                  </a:cubicBezTo>
                  <a:cubicBezTo>
                    <a:pt x="41546" y="27457"/>
                    <a:pt x="48891" y="23876"/>
                    <a:pt x="56710" y="21765"/>
                  </a:cubicBezTo>
                  <a:cubicBezTo>
                    <a:pt x="68933" y="18158"/>
                    <a:pt x="81939" y="18158"/>
                    <a:pt x="94162" y="21765"/>
                  </a:cubicBezTo>
                  <a:cubicBezTo>
                    <a:pt x="101960" y="23874"/>
                    <a:pt x="109286" y="27448"/>
                    <a:pt x="115746" y="32299"/>
                  </a:cubicBezTo>
                  <a:cubicBezTo>
                    <a:pt x="116053" y="32538"/>
                    <a:pt x="116268" y="32874"/>
                    <a:pt x="116356" y="33252"/>
                  </a:cubicBezTo>
                  <a:lnTo>
                    <a:pt x="131872" y="144161"/>
                  </a:lnTo>
                  <a:cubicBezTo>
                    <a:pt x="132531" y="148856"/>
                    <a:pt x="136542" y="152352"/>
                    <a:pt x="141282" y="152362"/>
                  </a:cubicBezTo>
                  <a:cubicBezTo>
                    <a:pt x="141732" y="152363"/>
                    <a:pt x="142181" y="152332"/>
                    <a:pt x="142625" y="152267"/>
                  </a:cubicBezTo>
                  <a:cubicBezTo>
                    <a:pt x="147833" y="151534"/>
                    <a:pt x="151461" y="146720"/>
                    <a:pt x="150731" y="141513"/>
                  </a:cubicBezTo>
                  <a:lnTo>
                    <a:pt x="135148" y="30014"/>
                  </a:lnTo>
                  <a:cubicBezTo>
                    <a:pt x="135101" y="29680"/>
                    <a:pt x="135034" y="29349"/>
                    <a:pt x="134948" y="29023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8"/>
            <p:cNvSpPr/>
            <p:nvPr/>
          </p:nvSpPr>
          <p:spPr>
            <a:xfrm>
              <a:off x="11189932" y="34274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8"/>
            <p:cNvSpPr/>
            <p:nvPr/>
          </p:nvSpPr>
          <p:spPr>
            <a:xfrm>
              <a:off x="10982080" y="3513194"/>
              <a:ext cx="150843" cy="152390"/>
            </a:xfrm>
            <a:custGeom>
              <a:rect b="b" l="l" r="r" t="t"/>
              <a:pathLst>
                <a:path extrusionOk="0" h="152390" w="150843">
                  <a:moveTo>
                    <a:pt x="134939" y="29032"/>
                  </a:moveTo>
                  <a:cubicBezTo>
                    <a:pt x="133837" y="24249"/>
                    <a:pt x="131085" y="20007"/>
                    <a:pt x="127166" y="17050"/>
                  </a:cubicBezTo>
                  <a:cubicBezTo>
                    <a:pt x="118782" y="10750"/>
                    <a:pt x="109276" y="6105"/>
                    <a:pt x="99153" y="3363"/>
                  </a:cubicBezTo>
                  <a:cubicBezTo>
                    <a:pt x="83676" y="-1121"/>
                    <a:pt x="67244" y="-1121"/>
                    <a:pt x="51766" y="3363"/>
                  </a:cubicBezTo>
                  <a:cubicBezTo>
                    <a:pt x="41616" y="6108"/>
                    <a:pt x="32079" y="10759"/>
                    <a:pt x="23668" y="17069"/>
                  </a:cubicBezTo>
                  <a:cubicBezTo>
                    <a:pt x="19749" y="20026"/>
                    <a:pt x="16997" y="24268"/>
                    <a:pt x="15895" y="29051"/>
                  </a:cubicBezTo>
                  <a:cubicBezTo>
                    <a:pt x="15819" y="29375"/>
                    <a:pt x="15752" y="29709"/>
                    <a:pt x="15705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41" y="152359"/>
                    <a:pt x="9087" y="152392"/>
                    <a:pt x="9533" y="152391"/>
                  </a:cubicBezTo>
                  <a:cubicBezTo>
                    <a:pt x="14277" y="152385"/>
                    <a:pt x="18294" y="148888"/>
                    <a:pt x="18953" y="144190"/>
                  </a:cubicBezTo>
                  <a:lnTo>
                    <a:pt x="34469" y="33271"/>
                  </a:lnTo>
                  <a:cubicBezTo>
                    <a:pt x="34553" y="32891"/>
                    <a:pt x="34769" y="32554"/>
                    <a:pt x="35079" y="32319"/>
                  </a:cubicBezTo>
                  <a:cubicBezTo>
                    <a:pt x="41555" y="27461"/>
                    <a:pt x="48896" y="23878"/>
                    <a:pt x="56710" y="21765"/>
                  </a:cubicBezTo>
                  <a:cubicBezTo>
                    <a:pt x="68937" y="18158"/>
                    <a:pt x="81945" y="18158"/>
                    <a:pt x="94172" y="21765"/>
                  </a:cubicBezTo>
                  <a:cubicBezTo>
                    <a:pt x="101970" y="23874"/>
                    <a:pt x="109296" y="27448"/>
                    <a:pt x="115755" y="32299"/>
                  </a:cubicBezTo>
                  <a:cubicBezTo>
                    <a:pt x="116065" y="32535"/>
                    <a:pt x="116281" y="32872"/>
                    <a:pt x="116365" y="33252"/>
                  </a:cubicBezTo>
                  <a:lnTo>
                    <a:pt x="131881" y="144171"/>
                  </a:lnTo>
                  <a:cubicBezTo>
                    <a:pt x="132540" y="148869"/>
                    <a:pt x="136557" y="152366"/>
                    <a:pt x="141301" y="152372"/>
                  </a:cubicBezTo>
                  <a:cubicBezTo>
                    <a:pt x="141747" y="152373"/>
                    <a:pt x="142193" y="152341"/>
                    <a:pt x="142635" y="152276"/>
                  </a:cubicBezTo>
                  <a:cubicBezTo>
                    <a:pt x="147845" y="151549"/>
                    <a:pt x="151478" y="146735"/>
                    <a:pt x="150750" y="141526"/>
                  </a:cubicBezTo>
                  <a:cubicBezTo>
                    <a:pt x="150750" y="141525"/>
                    <a:pt x="150750" y="141524"/>
                    <a:pt x="150750" y="141523"/>
                  </a:cubicBezTo>
                  <a:lnTo>
                    <a:pt x="135129" y="30014"/>
                  </a:lnTo>
                  <a:cubicBezTo>
                    <a:pt x="135085" y="29683"/>
                    <a:pt x="135021" y="29355"/>
                    <a:pt x="134939" y="29032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8"/>
            <p:cNvSpPr/>
            <p:nvPr/>
          </p:nvSpPr>
          <p:spPr>
            <a:xfrm>
              <a:off x="11019321" y="34274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0"/>
                  </a:move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lose/>
                  <a:moveTo>
                    <a:pt x="38100" y="57150"/>
                  </a:move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8"/>
            <p:cNvSpPr/>
            <p:nvPr/>
          </p:nvSpPr>
          <p:spPr>
            <a:xfrm>
              <a:off x="11199457" y="3560810"/>
              <a:ext cx="57150" cy="247240"/>
            </a:xfrm>
            <a:custGeom>
              <a:rect b="b" l="l" r="r" t="t"/>
              <a:pathLst>
                <a:path extrusionOk="0" h="247240" w="57150">
                  <a:moveTo>
                    <a:pt x="57150" y="9525"/>
                  </a:moveTo>
                  <a:cubicBezTo>
                    <a:pt x="57150" y="4264"/>
                    <a:pt x="52886" y="0"/>
                    <a:pt x="47625" y="0"/>
                  </a:cubicBezTo>
                  <a:cubicBezTo>
                    <a:pt x="42364" y="0"/>
                    <a:pt x="38100" y="4264"/>
                    <a:pt x="38100" y="9525"/>
                  </a:cubicBezTo>
                  <a:lnTo>
                    <a:pt x="38100" y="95250"/>
                  </a:lnTo>
                  <a:lnTo>
                    <a:pt x="19050" y="95250"/>
                  </a:ln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247240"/>
                  </a:lnTo>
                  <a:lnTo>
                    <a:pt x="19050" y="247240"/>
                  </a:lnTo>
                  <a:lnTo>
                    <a:pt x="19050" y="114300"/>
                  </a:lnTo>
                  <a:lnTo>
                    <a:pt x="38100" y="114300"/>
                  </a:lnTo>
                  <a:lnTo>
                    <a:pt x="38100" y="247240"/>
                  </a:lnTo>
                  <a:lnTo>
                    <a:pt x="57150" y="247240"/>
                  </a:lnTo>
                  <a:lnTo>
                    <a:pt x="57150" y="38100"/>
                  </a:lnTo>
                  <a:lnTo>
                    <a:pt x="57150" y="38100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8"/>
            <p:cNvSpPr/>
            <p:nvPr/>
          </p:nvSpPr>
          <p:spPr>
            <a:xfrm>
              <a:off x="10991422" y="3560810"/>
              <a:ext cx="132006" cy="247650"/>
            </a:xfrm>
            <a:custGeom>
              <a:rect b="b" l="l" r="r" t="t"/>
              <a:pathLst>
                <a:path extrusionOk="0" h="247650" w="132006">
                  <a:moveTo>
                    <a:pt x="94574" y="9525"/>
                  </a:moveTo>
                  <a:cubicBezTo>
                    <a:pt x="94574" y="4264"/>
                    <a:pt x="90309" y="0"/>
                    <a:pt x="85049" y="0"/>
                  </a:cubicBezTo>
                  <a:lnTo>
                    <a:pt x="85049" y="0"/>
                  </a:lnTo>
                  <a:cubicBezTo>
                    <a:pt x="79788" y="0"/>
                    <a:pt x="75524" y="4264"/>
                    <a:pt x="75524" y="9525"/>
                  </a:cubicBezTo>
                  <a:lnTo>
                    <a:pt x="75524" y="53245"/>
                  </a:lnTo>
                  <a:lnTo>
                    <a:pt x="104785" y="133350"/>
                  </a:lnTo>
                  <a:lnTo>
                    <a:pt x="27232" y="133350"/>
                  </a:lnTo>
                  <a:lnTo>
                    <a:pt x="56474" y="53235"/>
                  </a:lnTo>
                  <a:lnTo>
                    <a:pt x="56474" y="51559"/>
                  </a:lnTo>
                  <a:lnTo>
                    <a:pt x="56474" y="51559"/>
                  </a:lnTo>
                  <a:lnTo>
                    <a:pt x="56474" y="9525"/>
                  </a:lnTo>
                  <a:cubicBezTo>
                    <a:pt x="56474" y="4264"/>
                    <a:pt x="52209" y="0"/>
                    <a:pt x="46949" y="0"/>
                  </a:cubicBezTo>
                  <a:lnTo>
                    <a:pt x="46949" y="0"/>
                  </a:lnTo>
                  <a:cubicBezTo>
                    <a:pt x="41688" y="0"/>
                    <a:pt x="37424" y="4264"/>
                    <a:pt x="37424" y="9525"/>
                  </a:cubicBezTo>
                  <a:lnTo>
                    <a:pt x="37424" y="49882"/>
                  </a:lnTo>
                  <a:lnTo>
                    <a:pt x="0" y="152400"/>
                  </a:lnTo>
                  <a:lnTo>
                    <a:pt x="37424" y="152400"/>
                  </a:lnTo>
                  <a:lnTo>
                    <a:pt x="37424" y="247650"/>
                  </a:lnTo>
                  <a:lnTo>
                    <a:pt x="56474" y="247650"/>
                  </a:lnTo>
                  <a:lnTo>
                    <a:pt x="56474" y="152400"/>
                  </a:lnTo>
                  <a:lnTo>
                    <a:pt x="75524" y="152400"/>
                  </a:lnTo>
                  <a:lnTo>
                    <a:pt x="75524" y="247650"/>
                  </a:lnTo>
                  <a:lnTo>
                    <a:pt x="94574" y="247650"/>
                  </a:lnTo>
                  <a:lnTo>
                    <a:pt x="94574" y="152400"/>
                  </a:lnTo>
                  <a:lnTo>
                    <a:pt x="132007" y="152400"/>
                  </a:lnTo>
                  <a:lnTo>
                    <a:pt x="94574" y="49863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68"/>
            <p:cNvSpPr/>
            <p:nvPr/>
          </p:nvSpPr>
          <p:spPr>
            <a:xfrm>
              <a:off x="10809772" y="3094094"/>
              <a:ext cx="150824" cy="152390"/>
            </a:xfrm>
            <a:custGeom>
              <a:rect b="b" l="l" r="r" t="t"/>
              <a:pathLst>
                <a:path extrusionOk="0" h="152390" w="150824">
                  <a:moveTo>
                    <a:pt x="134948" y="29023"/>
                  </a:moveTo>
                  <a:cubicBezTo>
                    <a:pt x="133848" y="24246"/>
                    <a:pt x="131104" y="20008"/>
                    <a:pt x="127195" y="17050"/>
                  </a:cubicBezTo>
                  <a:cubicBezTo>
                    <a:pt x="118794" y="10749"/>
                    <a:pt x="109271" y="6104"/>
                    <a:pt x="99134" y="3363"/>
                  </a:cubicBezTo>
                  <a:cubicBezTo>
                    <a:pt x="83660" y="-1121"/>
                    <a:pt x="67231" y="-1121"/>
                    <a:pt x="51757" y="3363"/>
                  </a:cubicBezTo>
                  <a:cubicBezTo>
                    <a:pt x="41601" y="6103"/>
                    <a:pt x="32061" y="10755"/>
                    <a:pt x="23649" y="17069"/>
                  </a:cubicBezTo>
                  <a:cubicBezTo>
                    <a:pt x="19730" y="20026"/>
                    <a:pt x="16978" y="24268"/>
                    <a:pt x="15876" y="29051"/>
                  </a:cubicBezTo>
                  <a:cubicBezTo>
                    <a:pt x="15800" y="29375"/>
                    <a:pt x="15733" y="29709"/>
                    <a:pt x="15686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37" y="152359"/>
                    <a:pt x="9080" y="152391"/>
                    <a:pt x="9523" y="152391"/>
                  </a:cubicBezTo>
                  <a:cubicBezTo>
                    <a:pt x="14267" y="152385"/>
                    <a:pt x="18284" y="148888"/>
                    <a:pt x="18943" y="144190"/>
                  </a:cubicBezTo>
                  <a:lnTo>
                    <a:pt x="34460" y="33271"/>
                  </a:lnTo>
                  <a:cubicBezTo>
                    <a:pt x="34547" y="32893"/>
                    <a:pt x="34762" y="32557"/>
                    <a:pt x="35069" y="32319"/>
                  </a:cubicBezTo>
                  <a:cubicBezTo>
                    <a:pt x="41546" y="27457"/>
                    <a:pt x="48891" y="23876"/>
                    <a:pt x="56710" y="21765"/>
                  </a:cubicBezTo>
                  <a:cubicBezTo>
                    <a:pt x="68933" y="18158"/>
                    <a:pt x="81939" y="18158"/>
                    <a:pt x="94162" y="21765"/>
                  </a:cubicBezTo>
                  <a:cubicBezTo>
                    <a:pt x="101960" y="23874"/>
                    <a:pt x="109286" y="27448"/>
                    <a:pt x="115746" y="32300"/>
                  </a:cubicBezTo>
                  <a:cubicBezTo>
                    <a:pt x="116053" y="32538"/>
                    <a:pt x="116268" y="32874"/>
                    <a:pt x="116355" y="33252"/>
                  </a:cubicBezTo>
                  <a:lnTo>
                    <a:pt x="131872" y="144161"/>
                  </a:lnTo>
                  <a:cubicBezTo>
                    <a:pt x="132531" y="148856"/>
                    <a:pt x="136542" y="152352"/>
                    <a:pt x="141282" y="152362"/>
                  </a:cubicBezTo>
                  <a:cubicBezTo>
                    <a:pt x="141732" y="152363"/>
                    <a:pt x="142181" y="152332"/>
                    <a:pt x="142625" y="152267"/>
                  </a:cubicBezTo>
                  <a:cubicBezTo>
                    <a:pt x="147833" y="151534"/>
                    <a:pt x="151461" y="146720"/>
                    <a:pt x="150731" y="141513"/>
                  </a:cubicBezTo>
                  <a:lnTo>
                    <a:pt x="135148" y="30014"/>
                  </a:lnTo>
                  <a:cubicBezTo>
                    <a:pt x="135101" y="29680"/>
                    <a:pt x="135034" y="29349"/>
                    <a:pt x="134948" y="29023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68"/>
            <p:cNvSpPr/>
            <p:nvPr/>
          </p:nvSpPr>
          <p:spPr>
            <a:xfrm>
              <a:off x="10847032" y="3008360"/>
              <a:ext cx="76199" cy="76200"/>
            </a:xfrm>
            <a:custGeom>
              <a:rect b="b" l="l" r="r" t="t"/>
              <a:pathLst>
                <a:path extrusionOk="0" h="76200" w="76199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68"/>
            <p:cNvSpPr/>
            <p:nvPr/>
          </p:nvSpPr>
          <p:spPr>
            <a:xfrm>
              <a:off x="10856557" y="3141710"/>
              <a:ext cx="57149" cy="247240"/>
            </a:xfrm>
            <a:custGeom>
              <a:rect b="b" l="l" r="r" t="t"/>
              <a:pathLst>
                <a:path extrusionOk="0" h="247240" w="57149">
                  <a:moveTo>
                    <a:pt x="19050" y="38100"/>
                  </a:move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247240"/>
                  </a:lnTo>
                  <a:lnTo>
                    <a:pt x="19050" y="247240"/>
                  </a:lnTo>
                  <a:lnTo>
                    <a:pt x="19050" y="114300"/>
                  </a:lnTo>
                  <a:lnTo>
                    <a:pt x="38100" y="114300"/>
                  </a:lnTo>
                  <a:lnTo>
                    <a:pt x="38100" y="247240"/>
                  </a:lnTo>
                  <a:lnTo>
                    <a:pt x="57150" y="247240"/>
                  </a:lnTo>
                  <a:lnTo>
                    <a:pt x="57150" y="38100"/>
                  </a:lnTo>
                  <a:lnTo>
                    <a:pt x="57150" y="38100"/>
                  </a:lnTo>
                  <a:lnTo>
                    <a:pt x="57150" y="9525"/>
                  </a:lnTo>
                  <a:cubicBezTo>
                    <a:pt x="57150" y="4264"/>
                    <a:pt x="52886" y="0"/>
                    <a:pt x="47625" y="0"/>
                  </a:cubicBezTo>
                  <a:cubicBezTo>
                    <a:pt x="42364" y="0"/>
                    <a:pt x="38100" y="4264"/>
                    <a:pt x="38100" y="9525"/>
                  </a:cubicBezTo>
                  <a:lnTo>
                    <a:pt x="38100" y="95250"/>
                  </a:lnTo>
                  <a:lnTo>
                    <a:pt x="19050" y="9525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8"/>
            <p:cNvSpPr/>
            <p:nvPr/>
          </p:nvSpPr>
          <p:spPr>
            <a:xfrm>
              <a:off x="11152672" y="3094094"/>
              <a:ext cx="150824" cy="152390"/>
            </a:xfrm>
            <a:custGeom>
              <a:rect b="b" l="l" r="r" t="t"/>
              <a:pathLst>
                <a:path extrusionOk="0" h="152390" w="150824">
                  <a:moveTo>
                    <a:pt x="134948" y="29023"/>
                  </a:moveTo>
                  <a:cubicBezTo>
                    <a:pt x="133848" y="24246"/>
                    <a:pt x="131104" y="20008"/>
                    <a:pt x="127195" y="17050"/>
                  </a:cubicBezTo>
                  <a:cubicBezTo>
                    <a:pt x="118794" y="10749"/>
                    <a:pt x="109271" y="6104"/>
                    <a:pt x="99134" y="3363"/>
                  </a:cubicBezTo>
                  <a:cubicBezTo>
                    <a:pt x="83660" y="-1121"/>
                    <a:pt x="67231" y="-1121"/>
                    <a:pt x="51757" y="3363"/>
                  </a:cubicBezTo>
                  <a:cubicBezTo>
                    <a:pt x="41601" y="6103"/>
                    <a:pt x="32061" y="10755"/>
                    <a:pt x="23649" y="17069"/>
                  </a:cubicBezTo>
                  <a:cubicBezTo>
                    <a:pt x="19730" y="20026"/>
                    <a:pt x="16978" y="24268"/>
                    <a:pt x="15876" y="29051"/>
                  </a:cubicBezTo>
                  <a:cubicBezTo>
                    <a:pt x="15800" y="29375"/>
                    <a:pt x="15733" y="29709"/>
                    <a:pt x="15686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37" y="152359"/>
                    <a:pt x="9080" y="152391"/>
                    <a:pt x="9523" y="152391"/>
                  </a:cubicBezTo>
                  <a:cubicBezTo>
                    <a:pt x="14267" y="152385"/>
                    <a:pt x="18284" y="148888"/>
                    <a:pt x="18943" y="144190"/>
                  </a:cubicBezTo>
                  <a:lnTo>
                    <a:pt x="34460" y="33271"/>
                  </a:lnTo>
                  <a:cubicBezTo>
                    <a:pt x="34547" y="32893"/>
                    <a:pt x="34762" y="32557"/>
                    <a:pt x="35069" y="32319"/>
                  </a:cubicBezTo>
                  <a:cubicBezTo>
                    <a:pt x="41546" y="27457"/>
                    <a:pt x="48891" y="23876"/>
                    <a:pt x="56710" y="21765"/>
                  </a:cubicBezTo>
                  <a:cubicBezTo>
                    <a:pt x="68933" y="18158"/>
                    <a:pt x="81939" y="18158"/>
                    <a:pt x="94162" y="21765"/>
                  </a:cubicBezTo>
                  <a:cubicBezTo>
                    <a:pt x="101960" y="23874"/>
                    <a:pt x="109286" y="27448"/>
                    <a:pt x="115746" y="32300"/>
                  </a:cubicBezTo>
                  <a:cubicBezTo>
                    <a:pt x="116053" y="32538"/>
                    <a:pt x="116268" y="32874"/>
                    <a:pt x="116356" y="33252"/>
                  </a:cubicBezTo>
                  <a:lnTo>
                    <a:pt x="131872" y="144161"/>
                  </a:lnTo>
                  <a:cubicBezTo>
                    <a:pt x="132531" y="148856"/>
                    <a:pt x="136542" y="152352"/>
                    <a:pt x="141282" y="152362"/>
                  </a:cubicBezTo>
                  <a:cubicBezTo>
                    <a:pt x="141732" y="152363"/>
                    <a:pt x="142181" y="152332"/>
                    <a:pt x="142625" y="152267"/>
                  </a:cubicBezTo>
                  <a:cubicBezTo>
                    <a:pt x="147833" y="151534"/>
                    <a:pt x="151461" y="146720"/>
                    <a:pt x="150731" y="141513"/>
                  </a:cubicBezTo>
                  <a:lnTo>
                    <a:pt x="135148" y="30014"/>
                  </a:lnTo>
                  <a:cubicBezTo>
                    <a:pt x="135101" y="29680"/>
                    <a:pt x="135034" y="29349"/>
                    <a:pt x="134948" y="29023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68"/>
            <p:cNvSpPr/>
            <p:nvPr/>
          </p:nvSpPr>
          <p:spPr>
            <a:xfrm>
              <a:off x="11189932" y="30083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68"/>
            <p:cNvSpPr/>
            <p:nvPr/>
          </p:nvSpPr>
          <p:spPr>
            <a:xfrm>
              <a:off x="10982080" y="3094094"/>
              <a:ext cx="150843" cy="152390"/>
            </a:xfrm>
            <a:custGeom>
              <a:rect b="b" l="l" r="r" t="t"/>
              <a:pathLst>
                <a:path extrusionOk="0" h="152390" w="150843">
                  <a:moveTo>
                    <a:pt x="134939" y="29032"/>
                  </a:moveTo>
                  <a:cubicBezTo>
                    <a:pt x="133837" y="24249"/>
                    <a:pt x="131085" y="20007"/>
                    <a:pt x="127166" y="17050"/>
                  </a:cubicBezTo>
                  <a:cubicBezTo>
                    <a:pt x="118782" y="10750"/>
                    <a:pt x="109276" y="6105"/>
                    <a:pt x="99153" y="3363"/>
                  </a:cubicBezTo>
                  <a:cubicBezTo>
                    <a:pt x="83676" y="-1121"/>
                    <a:pt x="67244" y="-1121"/>
                    <a:pt x="51766" y="3363"/>
                  </a:cubicBezTo>
                  <a:cubicBezTo>
                    <a:pt x="41616" y="6107"/>
                    <a:pt x="32079" y="10759"/>
                    <a:pt x="23668" y="17069"/>
                  </a:cubicBezTo>
                  <a:cubicBezTo>
                    <a:pt x="19749" y="20026"/>
                    <a:pt x="16997" y="24268"/>
                    <a:pt x="15895" y="29051"/>
                  </a:cubicBezTo>
                  <a:cubicBezTo>
                    <a:pt x="15819" y="29375"/>
                    <a:pt x="15752" y="29709"/>
                    <a:pt x="15705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41" y="152359"/>
                    <a:pt x="9087" y="152392"/>
                    <a:pt x="9533" y="152391"/>
                  </a:cubicBezTo>
                  <a:cubicBezTo>
                    <a:pt x="14277" y="152385"/>
                    <a:pt x="18294" y="148888"/>
                    <a:pt x="18953" y="144190"/>
                  </a:cubicBezTo>
                  <a:lnTo>
                    <a:pt x="34469" y="33271"/>
                  </a:lnTo>
                  <a:cubicBezTo>
                    <a:pt x="34553" y="32891"/>
                    <a:pt x="34769" y="32554"/>
                    <a:pt x="35079" y="32319"/>
                  </a:cubicBezTo>
                  <a:cubicBezTo>
                    <a:pt x="41555" y="27461"/>
                    <a:pt x="48896" y="23878"/>
                    <a:pt x="56710" y="21765"/>
                  </a:cubicBezTo>
                  <a:cubicBezTo>
                    <a:pt x="68937" y="18158"/>
                    <a:pt x="81945" y="18158"/>
                    <a:pt x="94172" y="21765"/>
                  </a:cubicBezTo>
                  <a:cubicBezTo>
                    <a:pt x="101970" y="23874"/>
                    <a:pt x="109296" y="27448"/>
                    <a:pt x="115755" y="32300"/>
                  </a:cubicBezTo>
                  <a:cubicBezTo>
                    <a:pt x="116065" y="32535"/>
                    <a:pt x="116281" y="32872"/>
                    <a:pt x="116365" y="33252"/>
                  </a:cubicBezTo>
                  <a:lnTo>
                    <a:pt x="131881" y="144171"/>
                  </a:lnTo>
                  <a:cubicBezTo>
                    <a:pt x="132540" y="148869"/>
                    <a:pt x="136557" y="152366"/>
                    <a:pt x="141301" y="152372"/>
                  </a:cubicBezTo>
                  <a:cubicBezTo>
                    <a:pt x="141747" y="152373"/>
                    <a:pt x="142193" y="152341"/>
                    <a:pt x="142635" y="152276"/>
                  </a:cubicBezTo>
                  <a:cubicBezTo>
                    <a:pt x="147845" y="151549"/>
                    <a:pt x="151478" y="146735"/>
                    <a:pt x="150750" y="141526"/>
                  </a:cubicBezTo>
                  <a:cubicBezTo>
                    <a:pt x="150750" y="141525"/>
                    <a:pt x="150750" y="141524"/>
                    <a:pt x="150750" y="141523"/>
                  </a:cubicBezTo>
                  <a:lnTo>
                    <a:pt x="135129" y="30014"/>
                  </a:lnTo>
                  <a:cubicBezTo>
                    <a:pt x="135085" y="29683"/>
                    <a:pt x="135021" y="29355"/>
                    <a:pt x="134939" y="29032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68"/>
            <p:cNvSpPr/>
            <p:nvPr/>
          </p:nvSpPr>
          <p:spPr>
            <a:xfrm>
              <a:off x="11019321" y="30083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68"/>
            <p:cNvSpPr/>
            <p:nvPr/>
          </p:nvSpPr>
          <p:spPr>
            <a:xfrm>
              <a:off x="11199457" y="3141710"/>
              <a:ext cx="57150" cy="247240"/>
            </a:xfrm>
            <a:custGeom>
              <a:rect b="b" l="l" r="r" t="t"/>
              <a:pathLst>
                <a:path extrusionOk="0" h="247240" w="57150">
                  <a:moveTo>
                    <a:pt x="19050" y="38100"/>
                  </a:move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247240"/>
                  </a:lnTo>
                  <a:lnTo>
                    <a:pt x="19050" y="247240"/>
                  </a:lnTo>
                  <a:lnTo>
                    <a:pt x="19050" y="114300"/>
                  </a:lnTo>
                  <a:lnTo>
                    <a:pt x="38100" y="114300"/>
                  </a:lnTo>
                  <a:lnTo>
                    <a:pt x="38100" y="247240"/>
                  </a:lnTo>
                  <a:lnTo>
                    <a:pt x="57150" y="247240"/>
                  </a:lnTo>
                  <a:lnTo>
                    <a:pt x="57150" y="38100"/>
                  </a:lnTo>
                  <a:lnTo>
                    <a:pt x="57150" y="38100"/>
                  </a:lnTo>
                  <a:lnTo>
                    <a:pt x="57150" y="9525"/>
                  </a:lnTo>
                  <a:cubicBezTo>
                    <a:pt x="57150" y="4264"/>
                    <a:pt x="52886" y="0"/>
                    <a:pt x="47625" y="0"/>
                  </a:cubicBezTo>
                  <a:cubicBezTo>
                    <a:pt x="42364" y="0"/>
                    <a:pt x="38100" y="4264"/>
                    <a:pt x="38100" y="9525"/>
                  </a:cubicBezTo>
                  <a:lnTo>
                    <a:pt x="38100" y="95250"/>
                  </a:lnTo>
                  <a:lnTo>
                    <a:pt x="19050" y="95250"/>
                  </a:lnTo>
                  <a:lnTo>
                    <a:pt x="19050" y="38100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68"/>
            <p:cNvSpPr/>
            <p:nvPr/>
          </p:nvSpPr>
          <p:spPr>
            <a:xfrm>
              <a:off x="10991422" y="3141710"/>
              <a:ext cx="132006" cy="247650"/>
            </a:xfrm>
            <a:custGeom>
              <a:rect b="b" l="l" r="r" t="t"/>
              <a:pathLst>
                <a:path extrusionOk="0" h="247650" w="132006">
                  <a:moveTo>
                    <a:pt x="13087" y="152400"/>
                  </a:moveTo>
                  <a:lnTo>
                    <a:pt x="37424" y="152400"/>
                  </a:lnTo>
                  <a:lnTo>
                    <a:pt x="37424" y="247650"/>
                  </a:lnTo>
                  <a:lnTo>
                    <a:pt x="56474" y="247650"/>
                  </a:lnTo>
                  <a:lnTo>
                    <a:pt x="56474" y="152400"/>
                  </a:lnTo>
                  <a:lnTo>
                    <a:pt x="75524" y="152400"/>
                  </a:lnTo>
                  <a:lnTo>
                    <a:pt x="75524" y="247650"/>
                  </a:lnTo>
                  <a:lnTo>
                    <a:pt x="94574" y="247650"/>
                  </a:lnTo>
                  <a:lnTo>
                    <a:pt x="94574" y="152400"/>
                  </a:lnTo>
                  <a:lnTo>
                    <a:pt x="132007" y="152400"/>
                  </a:lnTo>
                  <a:lnTo>
                    <a:pt x="94574" y="49863"/>
                  </a:lnTo>
                  <a:lnTo>
                    <a:pt x="94574" y="9525"/>
                  </a:lnTo>
                  <a:cubicBezTo>
                    <a:pt x="94574" y="4264"/>
                    <a:pt x="90309" y="0"/>
                    <a:pt x="85049" y="0"/>
                  </a:cubicBezTo>
                  <a:lnTo>
                    <a:pt x="85049" y="0"/>
                  </a:lnTo>
                  <a:cubicBezTo>
                    <a:pt x="79788" y="0"/>
                    <a:pt x="75524" y="4264"/>
                    <a:pt x="75524" y="9525"/>
                  </a:cubicBezTo>
                  <a:lnTo>
                    <a:pt x="75524" y="53245"/>
                  </a:lnTo>
                  <a:lnTo>
                    <a:pt x="104785" y="133350"/>
                  </a:lnTo>
                  <a:lnTo>
                    <a:pt x="27232" y="133350"/>
                  </a:lnTo>
                  <a:lnTo>
                    <a:pt x="56474" y="53235"/>
                  </a:lnTo>
                  <a:lnTo>
                    <a:pt x="56474" y="51559"/>
                  </a:lnTo>
                  <a:lnTo>
                    <a:pt x="56474" y="51559"/>
                  </a:lnTo>
                  <a:lnTo>
                    <a:pt x="56474" y="9525"/>
                  </a:lnTo>
                  <a:cubicBezTo>
                    <a:pt x="56474" y="4264"/>
                    <a:pt x="52209" y="0"/>
                    <a:pt x="46949" y="0"/>
                  </a:cubicBezTo>
                  <a:lnTo>
                    <a:pt x="46949" y="0"/>
                  </a:lnTo>
                  <a:cubicBezTo>
                    <a:pt x="41688" y="0"/>
                    <a:pt x="37424" y="4264"/>
                    <a:pt x="37424" y="9525"/>
                  </a:cubicBezTo>
                  <a:lnTo>
                    <a:pt x="37424" y="49882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68"/>
            <p:cNvSpPr/>
            <p:nvPr/>
          </p:nvSpPr>
          <p:spPr>
            <a:xfrm>
              <a:off x="11324980" y="3513194"/>
              <a:ext cx="150843" cy="152390"/>
            </a:xfrm>
            <a:custGeom>
              <a:rect b="b" l="l" r="r" t="t"/>
              <a:pathLst>
                <a:path extrusionOk="0" h="152390" w="150843">
                  <a:moveTo>
                    <a:pt x="134939" y="29032"/>
                  </a:moveTo>
                  <a:cubicBezTo>
                    <a:pt x="133837" y="24249"/>
                    <a:pt x="131085" y="20007"/>
                    <a:pt x="127166" y="17050"/>
                  </a:cubicBezTo>
                  <a:cubicBezTo>
                    <a:pt x="118782" y="10750"/>
                    <a:pt x="109276" y="6105"/>
                    <a:pt x="99153" y="3363"/>
                  </a:cubicBezTo>
                  <a:cubicBezTo>
                    <a:pt x="83676" y="-1121"/>
                    <a:pt x="67244" y="-1121"/>
                    <a:pt x="51766" y="3363"/>
                  </a:cubicBezTo>
                  <a:cubicBezTo>
                    <a:pt x="41616" y="6108"/>
                    <a:pt x="32079" y="10759"/>
                    <a:pt x="23668" y="17069"/>
                  </a:cubicBezTo>
                  <a:cubicBezTo>
                    <a:pt x="19749" y="20026"/>
                    <a:pt x="16997" y="24268"/>
                    <a:pt x="15895" y="29051"/>
                  </a:cubicBezTo>
                  <a:cubicBezTo>
                    <a:pt x="15819" y="29375"/>
                    <a:pt x="15752" y="29709"/>
                    <a:pt x="15705" y="30004"/>
                  </a:cubicBezTo>
                  <a:lnTo>
                    <a:pt x="93" y="141542"/>
                  </a:lnTo>
                  <a:cubicBezTo>
                    <a:pt x="-636" y="146749"/>
                    <a:pt x="2992" y="151563"/>
                    <a:pt x="8199" y="152295"/>
                  </a:cubicBezTo>
                  <a:cubicBezTo>
                    <a:pt x="8641" y="152359"/>
                    <a:pt x="9087" y="152392"/>
                    <a:pt x="9533" y="152391"/>
                  </a:cubicBezTo>
                  <a:cubicBezTo>
                    <a:pt x="14277" y="152385"/>
                    <a:pt x="18294" y="148888"/>
                    <a:pt x="18953" y="144190"/>
                  </a:cubicBezTo>
                  <a:lnTo>
                    <a:pt x="34469" y="33271"/>
                  </a:lnTo>
                  <a:cubicBezTo>
                    <a:pt x="34553" y="32891"/>
                    <a:pt x="34769" y="32554"/>
                    <a:pt x="35079" y="32319"/>
                  </a:cubicBezTo>
                  <a:cubicBezTo>
                    <a:pt x="41555" y="27461"/>
                    <a:pt x="48896" y="23878"/>
                    <a:pt x="56710" y="21765"/>
                  </a:cubicBezTo>
                  <a:cubicBezTo>
                    <a:pt x="68937" y="18158"/>
                    <a:pt x="81945" y="18158"/>
                    <a:pt x="94172" y="21765"/>
                  </a:cubicBezTo>
                  <a:cubicBezTo>
                    <a:pt x="101970" y="23874"/>
                    <a:pt x="109296" y="27448"/>
                    <a:pt x="115755" y="32299"/>
                  </a:cubicBezTo>
                  <a:cubicBezTo>
                    <a:pt x="116065" y="32535"/>
                    <a:pt x="116281" y="32872"/>
                    <a:pt x="116365" y="33252"/>
                  </a:cubicBezTo>
                  <a:lnTo>
                    <a:pt x="131881" y="144171"/>
                  </a:lnTo>
                  <a:cubicBezTo>
                    <a:pt x="132540" y="148869"/>
                    <a:pt x="136557" y="152366"/>
                    <a:pt x="141301" y="152372"/>
                  </a:cubicBezTo>
                  <a:cubicBezTo>
                    <a:pt x="141747" y="152373"/>
                    <a:pt x="142193" y="152341"/>
                    <a:pt x="142635" y="152276"/>
                  </a:cubicBezTo>
                  <a:cubicBezTo>
                    <a:pt x="147845" y="151549"/>
                    <a:pt x="151478" y="146735"/>
                    <a:pt x="150750" y="141526"/>
                  </a:cubicBezTo>
                  <a:cubicBezTo>
                    <a:pt x="150750" y="141525"/>
                    <a:pt x="150750" y="141524"/>
                    <a:pt x="150750" y="141523"/>
                  </a:cubicBezTo>
                  <a:lnTo>
                    <a:pt x="135129" y="30014"/>
                  </a:lnTo>
                  <a:cubicBezTo>
                    <a:pt x="135085" y="29683"/>
                    <a:pt x="135021" y="29355"/>
                    <a:pt x="134939" y="29032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68"/>
            <p:cNvSpPr/>
            <p:nvPr/>
          </p:nvSpPr>
          <p:spPr>
            <a:xfrm>
              <a:off x="11362221" y="3427460"/>
              <a:ext cx="76200" cy="76200"/>
            </a:xfrm>
            <a:custGeom>
              <a:rect b="b" l="l" r="r" t="t"/>
              <a:pathLst>
                <a:path extrusionOk="0" h="76200" w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68"/>
            <p:cNvSpPr/>
            <p:nvPr/>
          </p:nvSpPr>
          <p:spPr>
            <a:xfrm>
              <a:off x="11334322" y="3560810"/>
              <a:ext cx="132006" cy="247650"/>
            </a:xfrm>
            <a:custGeom>
              <a:rect b="b" l="l" r="r" t="t"/>
              <a:pathLst>
                <a:path extrusionOk="0" h="247650" w="132006">
                  <a:moveTo>
                    <a:pt x="94574" y="9525"/>
                  </a:moveTo>
                  <a:cubicBezTo>
                    <a:pt x="94574" y="4264"/>
                    <a:pt x="90309" y="0"/>
                    <a:pt x="85049" y="0"/>
                  </a:cubicBezTo>
                  <a:lnTo>
                    <a:pt x="85049" y="0"/>
                  </a:lnTo>
                  <a:cubicBezTo>
                    <a:pt x="79788" y="0"/>
                    <a:pt x="75524" y="4264"/>
                    <a:pt x="75524" y="9525"/>
                  </a:cubicBezTo>
                  <a:lnTo>
                    <a:pt x="75524" y="53245"/>
                  </a:lnTo>
                  <a:lnTo>
                    <a:pt x="104785" y="133350"/>
                  </a:lnTo>
                  <a:lnTo>
                    <a:pt x="27232" y="133350"/>
                  </a:lnTo>
                  <a:lnTo>
                    <a:pt x="56474" y="53235"/>
                  </a:lnTo>
                  <a:lnTo>
                    <a:pt x="56474" y="51559"/>
                  </a:lnTo>
                  <a:lnTo>
                    <a:pt x="56474" y="51559"/>
                  </a:lnTo>
                  <a:lnTo>
                    <a:pt x="56474" y="9525"/>
                  </a:lnTo>
                  <a:cubicBezTo>
                    <a:pt x="56474" y="4264"/>
                    <a:pt x="52209" y="0"/>
                    <a:pt x="46949" y="0"/>
                  </a:cubicBezTo>
                  <a:lnTo>
                    <a:pt x="46949" y="0"/>
                  </a:lnTo>
                  <a:cubicBezTo>
                    <a:pt x="41688" y="0"/>
                    <a:pt x="37424" y="4264"/>
                    <a:pt x="37424" y="9525"/>
                  </a:cubicBezTo>
                  <a:lnTo>
                    <a:pt x="37424" y="49882"/>
                  </a:lnTo>
                  <a:lnTo>
                    <a:pt x="0" y="152400"/>
                  </a:lnTo>
                  <a:lnTo>
                    <a:pt x="37424" y="152400"/>
                  </a:lnTo>
                  <a:lnTo>
                    <a:pt x="37424" y="247650"/>
                  </a:lnTo>
                  <a:lnTo>
                    <a:pt x="56474" y="247650"/>
                  </a:lnTo>
                  <a:lnTo>
                    <a:pt x="56474" y="152400"/>
                  </a:lnTo>
                  <a:lnTo>
                    <a:pt x="75524" y="152400"/>
                  </a:lnTo>
                  <a:lnTo>
                    <a:pt x="75524" y="247650"/>
                  </a:lnTo>
                  <a:lnTo>
                    <a:pt x="94574" y="247650"/>
                  </a:lnTo>
                  <a:lnTo>
                    <a:pt x="94574" y="152400"/>
                  </a:lnTo>
                  <a:lnTo>
                    <a:pt x="132007" y="152400"/>
                  </a:lnTo>
                  <a:lnTo>
                    <a:pt x="94574" y="49863"/>
                  </a:lnTo>
                  <a:close/>
                </a:path>
              </a:pathLst>
            </a:custGeom>
            <a:solidFill>
              <a:srgbClr val="050028"/>
            </a:solidFill>
            <a:ln>
              <a:noFill/>
            </a:ln>
          </p:spPr>
          <p:txBody>
            <a:bodyPr anchorCtr="0" anchor="ctr" bIns="91400" lIns="182875" spcFirstLastPara="1" rIns="182875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15" name="Google Shape;915;p68"/>
          <p:cNvCxnSpPr>
            <a:stCxn id="881" idx="3"/>
          </p:cNvCxnSpPr>
          <p:nvPr/>
        </p:nvCxnSpPr>
        <p:spPr>
          <a:xfrm>
            <a:off x="18557582" y="5289346"/>
            <a:ext cx="1340100" cy="1235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6" name="Google Shape;916;p68"/>
          <p:cNvCxnSpPr>
            <a:stCxn id="882" idx="3"/>
          </p:cNvCxnSpPr>
          <p:nvPr/>
        </p:nvCxnSpPr>
        <p:spPr>
          <a:xfrm>
            <a:off x="18544498" y="6524416"/>
            <a:ext cx="1353300" cy="1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7" name="Google Shape;917;p68"/>
          <p:cNvCxnSpPr/>
          <p:nvPr/>
        </p:nvCxnSpPr>
        <p:spPr>
          <a:xfrm flipH="1" rot="10800000">
            <a:off x="1271809" y="8985613"/>
            <a:ext cx="8745539" cy="1078200"/>
          </a:xfrm>
          <a:prstGeom prst="curvedConnector3">
            <a:avLst>
              <a:gd fmla="val 0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918" name="Google Shape;918;p68"/>
          <p:cNvCxnSpPr>
            <a:endCxn id="878" idx="2"/>
          </p:cNvCxnSpPr>
          <p:nvPr/>
        </p:nvCxnSpPr>
        <p:spPr>
          <a:xfrm flipH="1" rot="10800000">
            <a:off x="3304730" y="8927598"/>
            <a:ext cx="6310500" cy="1078200"/>
          </a:xfrm>
          <a:prstGeom prst="curvedConnector3">
            <a:avLst>
              <a:gd fmla="val 4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919" name="Google Shape;919;p68"/>
          <p:cNvCxnSpPr>
            <a:endCxn id="878" idx="2"/>
          </p:cNvCxnSpPr>
          <p:nvPr/>
        </p:nvCxnSpPr>
        <p:spPr>
          <a:xfrm flipH="1" rot="10800000">
            <a:off x="5611430" y="8927598"/>
            <a:ext cx="4003800" cy="1078200"/>
          </a:xfrm>
          <a:prstGeom prst="curvedConnector3">
            <a:avLst>
              <a:gd fmla="val 4" name="adj1"/>
            </a:avLst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920" name="Google Shape;920;p68"/>
          <p:cNvCxnSpPr>
            <a:stCxn id="877" idx="0"/>
            <a:endCxn id="878" idx="1"/>
          </p:cNvCxnSpPr>
          <p:nvPr/>
        </p:nvCxnSpPr>
        <p:spPr>
          <a:xfrm rot="-5400000">
            <a:off x="4750966" y="5292668"/>
            <a:ext cx="626400" cy="6992100"/>
          </a:xfrm>
          <a:prstGeom prst="curvedConnector2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1" name="Google Shape;921;p68"/>
          <p:cNvCxnSpPr>
            <a:stCxn id="876" idx="0"/>
            <a:endCxn id="878" idx="1"/>
          </p:cNvCxnSpPr>
          <p:nvPr/>
        </p:nvCxnSpPr>
        <p:spPr>
          <a:xfrm rot="-5400000">
            <a:off x="6008845" y="6550718"/>
            <a:ext cx="626400" cy="4476000"/>
          </a:xfrm>
          <a:prstGeom prst="curvedConnector2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2" name="Google Shape;922;p68"/>
          <p:cNvCxnSpPr>
            <a:stCxn id="875" idx="0"/>
            <a:endCxn id="878" idx="1"/>
          </p:cNvCxnSpPr>
          <p:nvPr/>
        </p:nvCxnSpPr>
        <p:spPr>
          <a:xfrm rot="-5400000">
            <a:off x="7162116" y="7704068"/>
            <a:ext cx="626400" cy="2169300"/>
          </a:xfrm>
          <a:prstGeom prst="curvedConnector2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23" name="Google Shape;923;p68"/>
          <p:cNvSpPr txBox="1"/>
          <p:nvPr/>
        </p:nvSpPr>
        <p:spPr>
          <a:xfrm>
            <a:off x="464626" y="10310128"/>
            <a:ext cx="2901490" cy="646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– Welfare </a:t>
            </a:r>
            <a:endParaRPr sz="2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Payment Scroll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8"/>
          <p:cNvSpPr txBox="1"/>
          <p:nvPr/>
        </p:nvSpPr>
        <p:spPr>
          <a:xfrm>
            <a:off x="5801451" y="10239646"/>
            <a:ext cx="2169596" cy="646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– Payroll </a:t>
            </a:r>
            <a:endParaRPr sz="2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8"/>
          <p:cNvSpPr txBox="1"/>
          <p:nvPr/>
        </p:nvSpPr>
        <p:spPr>
          <a:xfrm>
            <a:off x="3440558" y="10240016"/>
            <a:ext cx="2169596" cy="6463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– Pension </a:t>
            </a:r>
            <a:endParaRPr sz="28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8"/>
          <p:cNvSpPr txBox="1"/>
          <p:nvPr/>
        </p:nvSpPr>
        <p:spPr>
          <a:xfrm>
            <a:off x="9665086" y="7086052"/>
            <a:ext cx="2901490" cy="3256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payment Scrolls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8"/>
          <p:cNvSpPr txBox="1"/>
          <p:nvPr/>
        </p:nvSpPr>
        <p:spPr>
          <a:xfrm>
            <a:off x="3028904" y="8208080"/>
            <a:ext cx="3499972" cy="3231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Lumpsum Payment request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8" name="Google Shape;928;p68"/>
          <p:cNvCxnSpPr/>
          <p:nvPr/>
        </p:nvCxnSpPr>
        <p:spPr>
          <a:xfrm>
            <a:off x="11735154" y="12355514"/>
            <a:ext cx="2825116" cy="0"/>
          </a:xfrm>
          <a:prstGeom prst="straightConnector1">
            <a:avLst/>
          </a:prstGeom>
          <a:noFill/>
          <a:ln cap="flat" cmpd="sng" w="19050">
            <a:solidFill>
              <a:srgbClr val="EF000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29" name="Google Shape;929;p68"/>
          <p:cNvCxnSpPr/>
          <p:nvPr/>
        </p:nvCxnSpPr>
        <p:spPr>
          <a:xfrm>
            <a:off x="11735154" y="11612564"/>
            <a:ext cx="2825116" cy="0"/>
          </a:xfrm>
          <a:prstGeom prst="straightConnector1">
            <a:avLst/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0" name="Google Shape;930;p68"/>
          <p:cNvSpPr txBox="1"/>
          <p:nvPr/>
        </p:nvSpPr>
        <p:spPr>
          <a:xfrm>
            <a:off x="11449369" y="12454084"/>
            <a:ext cx="3084264" cy="3256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Retail Payment Info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8"/>
          <p:cNvSpPr txBox="1"/>
          <p:nvPr/>
        </p:nvSpPr>
        <p:spPr>
          <a:xfrm>
            <a:off x="5839684" y="7530994"/>
            <a:ext cx="3499972" cy="3231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Lumpsum Payment request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8"/>
          <p:cNvSpPr/>
          <p:nvPr/>
        </p:nvSpPr>
        <p:spPr>
          <a:xfrm>
            <a:off x="12880479" y="5187466"/>
            <a:ext cx="2643238" cy="1959602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Payment Gateway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8"/>
          <p:cNvSpPr txBox="1"/>
          <p:nvPr/>
        </p:nvSpPr>
        <p:spPr>
          <a:xfrm>
            <a:off x="11449367" y="11225972"/>
            <a:ext cx="3084264" cy="3256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Lump sum  payment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8"/>
          <p:cNvSpPr txBox="1"/>
          <p:nvPr/>
        </p:nvSpPr>
        <p:spPr>
          <a:xfrm>
            <a:off x="616096" y="13078326"/>
            <a:ext cx="7342710" cy="372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FMIS – Financial Management Information System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8"/>
          <p:cNvSpPr txBox="1"/>
          <p:nvPr/>
        </p:nvSpPr>
        <p:spPr>
          <a:xfrm>
            <a:off x="616096" y="12538220"/>
            <a:ext cx="4428969" cy="372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MMP – Mobile Money Provider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6" name="Google Shape;936;p68"/>
          <p:cNvCxnSpPr/>
          <p:nvPr/>
        </p:nvCxnSpPr>
        <p:spPr>
          <a:xfrm>
            <a:off x="12206123" y="6232716"/>
            <a:ext cx="720094" cy="10736"/>
          </a:xfrm>
          <a:prstGeom prst="straightConnector1">
            <a:avLst/>
          </a:prstGeom>
          <a:noFill/>
          <a:ln cap="flat" cmpd="sng" w="2540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7" name="Google Shape;937;p68"/>
          <p:cNvSpPr/>
          <p:nvPr/>
        </p:nvSpPr>
        <p:spPr>
          <a:xfrm>
            <a:off x="18859639" y="3500726"/>
            <a:ext cx="2809990" cy="90389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25400">
            <a:solidFill>
              <a:srgbClr val="0700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Access Point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8"/>
          <p:cNvSpPr/>
          <p:nvPr/>
        </p:nvSpPr>
        <p:spPr>
          <a:xfrm>
            <a:off x="19867473" y="4848858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ATM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8"/>
          <p:cNvSpPr/>
          <p:nvPr/>
        </p:nvSpPr>
        <p:spPr>
          <a:xfrm>
            <a:off x="19903553" y="6129280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Bank Branch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8"/>
          <p:cNvSpPr/>
          <p:nvPr/>
        </p:nvSpPr>
        <p:spPr>
          <a:xfrm>
            <a:off x="19970466" y="8419164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Post Office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8"/>
          <p:cNvSpPr/>
          <p:nvPr/>
        </p:nvSpPr>
        <p:spPr>
          <a:xfrm>
            <a:off x="19915049" y="7240364"/>
            <a:ext cx="1699163" cy="739244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Agent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8"/>
          <p:cNvSpPr/>
          <p:nvPr/>
        </p:nvSpPr>
        <p:spPr>
          <a:xfrm>
            <a:off x="16850010" y="8320554"/>
            <a:ext cx="1715979" cy="827450"/>
          </a:xfrm>
          <a:prstGeom prst="roundRect">
            <a:avLst>
              <a:gd fmla="val 16667" name="adj"/>
            </a:avLst>
          </a:prstGeom>
          <a:solidFill>
            <a:srgbClr val="A5A5A5"/>
          </a:solidFill>
          <a:ln cap="flat" cmpd="sng" w="25400">
            <a:solidFill>
              <a:srgbClr val="0500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endParaRPr b="0" i="0" sz="2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3" name="Google Shape;943;p68"/>
          <p:cNvCxnSpPr/>
          <p:nvPr/>
        </p:nvCxnSpPr>
        <p:spPr>
          <a:xfrm flipH="1" rot="-5400000">
            <a:off x="15142275" y="6792557"/>
            <a:ext cx="2145600" cy="1369378"/>
          </a:xfrm>
          <a:prstGeom prst="curvedConnector3">
            <a:avLst>
              <a:gd fmla="val 96778" name="adj1"/>
            </a:avLst>
          </a:prstGeom>
          <a:noFill/>
          <a:ln cap="flat" cmpd="sng" w="19050">
            <a:solidFill>
              <a:srgbClr val="0070C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4" name="Google Shape;944;p68"/>
          <p:cNvCxnSpPr/>
          <p:nvPr/>
        </p:nvCxnSpPr>
        <p:spPr>
          <a:xfrm>
            <a:off x="18538001" y="7701320"/>
            <a:ext cx="1353176" cy="1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5" name="Google Shape;945;p68"/>
          <p:cNvCxnSpPr/>
          <p:nvPr/>
        </p:nvCxnSpPr>
        <p:spPr>
          <a:xfrm>
            <a:off x="18592565" y="8734278"/>
            <a:ext cx="1353176" cy="1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46" name="Google Shape;946;p68"/>
          <p:cNvCxnSpPr/>
          <p:nvPr/>
        </p:nvCxnSpPr>
        <p:spPr>
          <a:xfrm>
            <a:off x="18537733" y="5251770"/>
            <a:ext cx="1353176" cy="1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47" name="Google Shape;947;p68"/>
          <p:cNvSpPr txBox="1"/>
          <p:nvPr/>
        </p:nvSpPr>
        <p:spPr>
          <a:xfrm>
            <a:off x="16524743" y="10882584"/>
            <a:ext cx="7287385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Retail Payment Info Is accessed from the Payment Portal by PSP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9"/>
          <p:cNvSpPr txBox="1"/>
          <p:nvPr>
            <p:ph type="title"/>
          </p:nvPr>
        </p:nvSpPr>
        <p:spPr>
          <a:xfrm>
            <a:off x="1076466" y="637674"/>
            <a:ext cx="19130053" cy="157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Payments BB Architecture for G2P Payments</a:t>
            </a:r>
            <a:endParaRPr/>
          </a:p>
        </p:txBody>
      </p:sp>
      <p:sp>
        <p:nvSpPr>
          <p:cNvPr id="953" name="Google Shape;953;p69"/>
          <p:cNvSpPr txBox="1"/>
          <p:nvPr>
            <p:ph idx="12" type="sldNum"/>
          </p:nvPr>
        </p:nvSpPr>
        <p:spPr>
          <a:xfrm>
            <a:off x="22730759" y="13138056"/>
            <a:ext cx="1383236" cy="45041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9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4" name="Google Shape;954;p69"/>
          <p:cNvSpPr/>
          <p:nvPr/>
        </p:nvSpPr>
        <p:spPr>
          <a:xfrm>
            <a:off x="2329615" y="2214032"/>
            <a:ext cx="35653744" cy="1516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182875" spcFirstLastPara="1" rIns="182875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5" name="Google Shape;95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7459" y="3429458"/>
            <a:ext cx="17949920" cy="10009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0"/>
          <p:cNvSpPr txBox="1"/>
          <p:nvPr>
            <p:ph type="title"/>
          </p:nvPr>
        </p:nvSpPr>
        <p:spPr>
          <a:xfrm>
            <a:off x="1663917" y="3419477"/>
            <a:ext cx="210339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Payments Building Block</a:t>
            </a:r>
            <a:endParaRPr/>
          </a:p>
        </p:txBody>
      </p:sp>
      <p:sp>
        <p:nvSpPr>
          <p:cNvPr id="961" name="Google Shape;961;p70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</a:pPr>
            <a:r>
              <a:rPr lang="en-US"/>
              <a:t>Overview of design of Payment BB in ITU Gov Stack project</a:t>
            </a:r>
            <a:endParaRPr/>
          </a:p>
        </p:txBody>
      </p:sp>
      <p:sp>
        <p:nvSpPr>
          <p:cNvPr id="962" name="Google Shape;962;p7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71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Context</a:t>
            </a:r>
            <a:endParaRPr/>
          </a:p>
        </p:txBody>
      </p:sp>
      <p:sp>
        <p:nvSpPr>
          <p:cNvPr id="968" name="Google Shape;968;p71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The GovStack initiative is seeking to implement a demonstration/Proof-of-Concept (PoC) of the “Payments” Building Block (PAY-BB) as part of its Sandbox environment. </a:t>
            </a:r>
            <a:endParaRPr/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The Payments Building Block consists of components that enable multiple government payments use cases in a generic manner. </a:t>
            </a:r>
            <a:endParaRPr/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The actual use cases include Government to Person (G2P) and Person to Government (P2G). </a:t>
            </a:r>
            <a:endParaRPr/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The payments BB cover components that can be used to deliver the key functionalities and to connect to existing systems in the market, but does not contemplate building a new payments scheme.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7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72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High level architecture</a:t>
            </a:r>
            <a:endParaRPr/>
          </a:p>
        </p:txBody>
      </p:sp>
      <p:sp>
        <p:nvSpPr>
          <p:cNvPr id="975" name="Google Shape;975;p72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6" name="Google Shape;97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3411" y="2631688"/>
            <a:ext cx="17921800" cy="10081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3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Use cases</a:t>
            </a:r>
            <a:endParaRPr/>
          </a:p>
        </p:txBody>
      </p:sp>
      <p:sp>
        <p:nvSpPr>
          <p:cNvPr id="982" name="Google Shape;982;p7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Government to Person Payments  (G2P)</a:t>
            </a:r>
            <a:endParaRPr/>
          </a:p>
          <a:p>
            <a:pPr indent="-571500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Bulk payments</a:t>
            </a:r>
            <a:endParaRPr/>
          </a:p>
          <a:p>
            <a:pPr indent="-571500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Need to support multiple payment modalities</a:t>
            </a:r>
            <a:endParaRPr/>
          </a:p>
          <a:p>
            <a:pPr indent="-571500" lvl="2" marL="15030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Beneficiary has account </a:t>
            </a:r>
            <a:endParaRPr/>
          </a:p>
          <a:p>
            <a:pPr indent="-571500" lvl="2" marL="15030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Beneficiary has Mobile money wallet</a:t>
            </a:r>
            <a:endParaRPr/>
          </a:p>
          <a:p>
            <a:pPr indent="-571500" lvl="2" marL="15030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Beneficiary does not have any store of value (Voucher based payments)</a:t>
            </a:r>
            <a:endParaRPr/>
          </a:p>
          <a:p>
            <a:pPr indent="-445769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None/>
            </a:pPr>
            <a:r>
              <a:t/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For the first two variations where beneficiary has account or mobile money wallet, we use Bulk Push payment.</a:t>
            </a:r>
            <a:endParaRPr/>
          </a:p>
          <a:p>
            <a:pPr indent="-445769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None/>
            </a:pPr>
            <a:r>
              <a:t/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For Vouchers modality, we have designed it to be close to a “Request to Pay” scenario.</a:t>
            </a:r>
            <a:endParaRPr/>
          </a:p>
          <a:p>
            <a:pPr indent="-46862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Font typeface="Arial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7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74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Payments BB – Sandbox environment</a:t>
            </a:r>
            <a:endParaRPr/>
          </a:p>
        </p:txBody>
      </p:sp>
      <p:sp>
        <p:nvSpPr>
          <p:cNvPr id="989" name="Google Shape;989;p74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990" name="Google Shape;99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6536" y="2612887"/>
            <a:ext cx="18823260" cy="10587506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4"/>
          <p:cNvSpPr/>
          <p:nvPr/>
        </p:nvSpPr>
        <p:spPr>
          <a:xfrm>
            <a:off x="14474284" y="6021659"/>
            <a:ext cx="2074200" cy="207420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Payment System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(e.g., Mojaloop)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5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Account Mapper</a:t>
            </a:r>
            <a:endParaRPr/>
          </a:p>
        </p:txBody>
      </p:sp>
      <p:sp>
        <p:nvSpPr>
          <p:cNvPr id="997" name="Google Shape;997;p75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571499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Due to data privacy concerns, the Beneficiary identifier exchanged between different building blocks is defined as </a:t>
            </a:r>
            <a:r>
              <a:rPr b="1" lang="en-US" sz="4400">
                <a:latin typeface="Arial"/>
                <a:ea typeface="Arial"/>
                <a:cs typeface="Arial"/>
                <a:sym typeface="Arial"/>
              </a:rPr>
              <a:t>Functional ID</a:t>
            </a:r>
            <a:endParaRPr/>
          </a:p>
          <a:p>
            <a:pPr indent="-464629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None/>
            </a:pPr>
            <a:r>
              <a:t/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indent="-571499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A Functional ID is a token based on combination of 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Foundational ID  -  e.g.  National ID 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Identifier for the Government institution running the G2P program 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Identifier for the G2P program itself. (Program ID)</a:t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503491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The Account Mapper holds the mapping between </a:t>
            </a:r>
            <a:r>
              <a:rPr b="1" lang="en-US" sz="3600">
                <a:latin typeface="Arial"/>
                <a:ea typeface="Arial"/>
                <a:cs typeface="Arial"/>
                <a:sym typeface="Arial"/>
              </a:rPr>
              <a:t>Functional ID &amp; Payment Modality. 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Source Building block will register the Beneficiaries in Account Mapper alongwith the Payment Modality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Payment Modality could change over period of time e.g. As the data of beneficiaries is collected over time.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Same program can have different payment modality for different group of people (e.g.  Pay by Account in one geographical area and Pay by Voucher in another)</a:t>
            </a:r>
            <a:endParaRPr/>
          </a:p>
          <a:p>
            <a:pPr indent="-48406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Currently we have designed for following modalities 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Pay by Account 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Pay by Mobile Money wallet or Electronic money issuer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Pay by Voucher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-503491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This can be extended further to hold Alias (in case account information is not to be stored)</a:t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5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6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Bulk Payment – Push payments</a:t>
            </a:r>
            <a:endParaRPr/>
          </a:p>
        </p:txBody>
      </p:sp>
      <p:sp>
        <p:nvSpPr>
          <p:cNvPr id="1004" name="Google Shape;1004;p76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At a high level, Payment BB will have three steps to process these payments </a:t>
            </a:r>
            <a:endParaRPr/>
          </a:p>
          <a:p>
            <a:pPr indent="-455199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None/>
            </a:pPr>
            <a:r>
              <a:t/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indent="-742950" lvl="0" marL="76009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AutoNum type="arabicPeriod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Bulk Pre-validation of accounts</a:t>
            </a:r>
            <a:endParaRPr/>
          </a:p>
          <a:p>
            <a:pPr indent="-742950" lvl="0" marL="76009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AutoNum type="arabicPeriod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Bulk transfers – execute clearing instructions</a:t>
            </a:r>
            <a:endParaRPr/>
          </a:p>
          <a:p>
            <a:pPr indent="-742950" lvl="0" marL="76009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AutoNum type="arabicPeriod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Confirmation by Payee institutions that all accounts are credited.</a:t>
            </a:r>
            <a:endParaRPr/>
          </a:p>
          <a:p>
            <a:pPr indent="-626649" lvl="0" marL="76009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None/>
            </a:pPr>
            <a:r>
              <a:t/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Typically, a Government entity will provide a Batch of payment instructions with Functional IDs &amp; Amounts to be paid.</a:t>
            </a:r>
            <a:endParaRPr/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Pre-validation step includes</a:t>
            </a:r>
            <a:endParaRPr/>
          </a:p>
          <a:p>
            <a:pPr indent="-571500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Verifying that Beneficiary is registered in Account Mapper and discovering the Payment modality </a:t>
            </a:r>
            <a:endParaRPr/>
          </a:p>
          <a:p>
            <a:pPr indent="-571500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Validate the Accounts in Bulk with DFSP</a:t>
            </a:r>
            <a:endParaRPr/>
          </a:p>
          <a:p>
            <a:pPr indent="-571500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DFSP checks if Account exists and can receive credit of the specified amount.</a:t>
            </a:r>
            <a:endParaRPr/>
          </a:p>
          <a:p>
            <a:pPr indent="-571500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Exclude accounts which are either not present or cannot receive payments from next step i.e. Bulk Transfer</a:t>
            </a:r>
            <a:endParaRPr/>
          </a:p>
          <a:p>
            <a:pPr indent="-476345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-455199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None/>
            </a:pPr>
            <a:r>
              <a:t/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indent="-476345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45000"/>
              <a:buFont typeface="Arial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7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77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Bulk Payment – Pre-validation</a:t>
            </a:r>
            <a:endParaRPr/>
          </a:p>
        </p:txBody>
      </p:sp>
      <p:sp>
        <p:nvSpPr>
          <p:cNvPr id="1011" name="Google Shape;1011;p7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1012" name="Google Shape;101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5289" y="2927556"/>
            <a:ext cx="17279931" cy="10238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1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180575"/>
            <a:ext cx="23266326" cy="14308776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 txBox="1"/>
          <p:nvPr>
            <p:ph type="title"/>
          </p:nvPr>
        </p:nvSpPr>
        <p:spPr>
          <a:xfrm>
            <a:off x="1210500" y="482151"/>
            <a:ext cx="21033900" cy="2100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Finding Harmony</a:t>
            </a:r>
            <a:endParaRPr/>
          </a:p>
        </p:txBody>
      </p:sp>
      <p:sp>
        <p:nvSpPr>
          <p:cNvPr id="426" name="Google Shape;426;p5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5A83"/>
                </a:solidFill>
              </a:rPr>
              <a:t>‹#›</a:t>
            </a:fld>
            <a:endParaRPr>
              <a:solidFill>
                <a:srgbClr val="005A83"/>
              </a:solidFill>
            </a:endParaRPr>
          </a:p>
        </p:txBody>
      </p:sp>
      <p:pic>
        <p:nvPicPr>
          <p:cNvPr id="427" name="Google Shape;4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36750" y="1661294"/>
            <a:ext cx="34671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1"/>
          <p:cNvPicPr preferRelativeResize="0"/>
          <p:nvPr/>
        </p:nvPicPr>
        <p:blipFill rotWithShape="1">
          <a:blip r:embed="rId5">
            <a:alphaModFix/>
          </a:blip>
          <a:srcRect b="0" l="10921" r="0" t="0"/>
          <a:stretch/>
        </p:blipFill>
        <p:spPr>
          <a:xfrm>
            <a:off x="3663149" y="10891950"/>
            <a:ext cx="1737642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737" y="10332600"/>
            <a:ext cx="3658625" cy="17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63138" y="4523400"/>
            <a:ext cx="13392150" cy="2171700"/>
          </a:xfrm>
          <a:prstGeom prst="rect">
            <a:avLst/>
          </a:prstGeom>
          <a:noFill/>
          <a:ln cap="flat" cmpd="sng" w="19050">
            <a:solidFill>
              <a:srgbClr val="0538E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1322" y="3340439"/>
            <a:ext cx="3981450" cy="398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63162" y="7847573"/>
            <a:ext cx="14797537" cy="2632000"/>
          </a:xfrm>
          <a:prstGeom prst="rect">
            <a:avLst/>
          </a:prstGeom>
          <a:noFill/>
          <a:ln cap="flat" cmpd="sng" w="19050">
            <a:solidFill>
              <a:srgbClr val="0538E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3" name="Google Shape;433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1400" y="7288198"/>
            <a:ext cx="3301300" cy="245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1"/>
          <p:cNvPicPr preferRelativeResize="0"/>
          <p:nvPr/>
        </p:nvPicPr>
        <p:blipFill rotWithShape="1">
          <a:blip r:embed="rId11">
            <a:alphaModFix/>
          </a:blip>
          <a:srcRect b="7330" l="0" r="0" t="0"/>
          <a:stretch/>
        </p:blipFill>
        <p:spPr>
          <a:xfrm>
            <a:off x="17135725" y="2341275"/>
            <a:ext cx="7153451" cy="50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8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Bulk Payment – Credit confirmation</a:t>
            </a:r>
            <a:endParaRPr/>
          </a:p>
        </p:txBody>
      </p:sp>
      <p:sp>
        <p:nvSpPr>
          <p:cNvPr id="1018" name="Google Shape;1018;p7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9" name="Google Shape;1019;p78"/>
          <p:cNvSpPr/>
          <p:nvPr/>
        </p:nvSpPr>
        <p:spPr>
          <a:xfrm>
            <a:off x="164229" y="4638907"/>
            <a:ext cx="4579200" cy="6913800"/>
          </a:xfrm>
          <a:prstGeom prst="rect">
            <a:avLst/>
          </a:prstGeom>
          <a:gradFill>
            <a:gsLst>
              <a:gs pos="0">
                <a:srgbClr val="9393FF"/>
              </a:gs>
              <a:gs pos="35000">
                <a:srgbClr val="B5B5FF"/>
              </a:gs>
              <a:gs pos="100000">
                <a:srgbClr val="E0E0FF"/>
              </a:gs>
            </a:gsLst>
            <a:lin ang="16200038" scaled="0"/>
          </a:gradFill>
          <a:ln cap="flat" cmpd="sng" w="9525">
            <a:solidFill>
              <a:srgbClr val="000BB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Considerations: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Since Batch Size of Bulk G2P payments may be large, an immediate confirmation of Credit won’t be available.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Bulk transfer is fully processed on Payee bank, Credit confirmation will allow Payments BB to notify the source building block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ext, letter&#10;&#10;Description automatically generated" id="1020" name="Google Shape;102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0704" y="3381377"/>
            <a:ext cx="16094826" cy="8923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9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Bulk Payment – Transfers</a:t>
            </a:r>
            <a:endParaRPr/>
          </a:p>
        </p:txBody>
      </p:sp>
      <p:sp>
        <p:nvSpPr>
          <p:cNvPr id="1026" name="Google Shape;1026;p79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&#10;&#10;Description automatically generated" id="1027" name="Google Shape;102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9925" y="2688440"/>
            <a:ext cx="15024572" cy="1102756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79"/>
          <p:cNvSpPr/>
          <p:nvPr/>
        </p:nvSpPr>
        <p:spPr>
          <a:xfrm>
            <a:off x="164229" y="4638907"/>
            <a:ext cx="4579200" cy="6913800"/>
          </a:xfrm>
          <a:prstGeom prst="rect">
            <a:avLst/>
          </a:prstGeom>
          <a:gradFill>
            <a:gsLst>
              <a:gs pos="0">
                <a:srgbClr val="9393FF"/>
              </a:gs>
              <a:gs pos="35000">
                <a:srgbClr val="B5B5FF"/>
              </a:gs>
              <a:gs pos="100000">
                <a:srgbClr val="E0E0FF"/>
              </a:gs>
            </a:gsLst>
            <a:lin ang="16200038" scaled="0"/>
          </a:gradFill>
          <a:ln cap="flat" cmpd="sng" w="9525">
            <a:solidFill>
              <a:srgbClr val="000BB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Considerations: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 Sending Bulk Transfer batches - “DFSP wise” for easy reconciliation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Clearing between institutions within Payment system. Does it happen immediately or only after final credit confirmation?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In case Clearing happens immediately then separate provision for Credit confirmation &amp; Return payments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80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Voucher Payments</a:t>
            </a:r>
            <a:endParaRPr/>
          </a:p>
        </p:txBody>
      </p:sp>
      <p:sp>
        <p:nvSpPr>
          <p:cNvPr id="1034" name="Google Shape;1034;p80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Voucher Payments are used when Beneficiary do not have </a:t>
            </a:r>
            <a:endParaRPr/>
          </a:p>
          <a:p>
            <a:pPr indent="-445769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None/>
            </a:pPr>
            <a:r>
              <a:t/>
            </a:r>
            <a:endParaRPr sz="4400">
              <a:latin typeface="Arial"/>
              <a:ea typeface="Arial"/>
              <a:cs typeface="Arial"/>
              <a:sym typeface="Arial"/>
            </a:endParaRPr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80"/>
              <a:buFont typeface="Arial"/>
              <a:buChar char="•"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Payment BB will have Voucher Engine whose APIs include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Bulk Voucher Creation &amp; Linking 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Voucher Lifecycle Management APIs -  Cancel, De-activate voucher etc.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Voucher Redemption </a:t>
            </a:r>
            <a:endParaRPr/>
          </a:p>
          <a:p>
            <a:pPr indent="-49148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571500" lvl="0" marL="5886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Font typeface="Arial"/>
              <a:buChar char="•"/>
            </a:pPr>
            <a:r>
              <a:rPr lang="en-US" sz="3600">
                <a:latin typeface="Arial"/>
                <a:ea typeface="Arial"/>
                <a:cs typeface="Arial"/>
                <a:sym typeface="Arial"/>
              </a:rPr>
              <a:t>Voucher Redemption has two variations</a:t>
            </a:r>
            <a:endParaRPr/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Beneficiary goes to a registered Agent and presents voucher - Payments BB receives Voucher redemption request and validates Voucher and gives confirmation to redeem (like Request to Pay and Request to Pay confirmation). </a:t>
            </a:r>
            <a:endParaRPr/>
          </a:p>
          <a:p>
            <a:pPr indent="-49148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  <a:p>
            <a:pPr indent="-57149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Char char="•"/>
            </a:pPr>
            <a:r>
              <a:rPr lang="en-US" sz="2800">
                <a:latin typeface="Arial"/>
                <a:ea typeface="Arial"/>
                <a:cs typeface="Arial"/>
                <a:sym typeface="Arial"/>
              </a:rPr>
              <a:t>Beneficiary goes to a registered Agent and presents voucher – Payments BB receives Voucher redemption request however Voucher requires person authentication also, so Agent gets response to capture Biometrics also which are then validated with ID Building Block. </a:t>
            </a:r>
            <a:endParaRPr/>
          </a:p>
          <a:p>
            <a:pPr indent="0" lvl="0" marL="171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0"/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-491489" lvl="1" marL="1045845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60"/>
              <a:buFont typeface="Arial"/>
              <a:buNone/>
            </a:pPr>
            <a:r>
              <a:t/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8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81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Voucher Redemption w/o Person auth</a:t>
            </a:r>
            <a:endParaRPr/>
          </a:p>
        </p:txBody>
      </p:sp>
      <p:sp>
        <p:nvSpPr>
          <p:cNvPr id="1041" name="Google Shape;1041;p8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iagram&#10;&#10;Description automatically generated" id="1042" name="Google Shape;104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9434" y="2582225"/>
            <a:ext cx="17904923" cy="111337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81"/>
          <p:cNvSpPr/>
          <p:nvPr/>
        </p:nvSpPr>
        <p:spPr>
          <a:xfrm>
            <a:off x="164229" y="4638907"/>
            <a:ext cx="4579200" cy="6913800"/>
          </a:xfrm>
          <a:prstGeom prst="rect">
            <a:avLst/>
          </a:prstGeom>
          <a:gradFill>
            <a:gsLst>
              <a:gs pos="0">
                <a:srgbClr val="9393FF"/>
              </a:gs>
              <a:gs pos="35000">
                <a:srgbClr val="B5B5FF"/>
              </a:gs>
              <a:gs pos="100000">
                <a:srgbClr val="E0E0FF"/>
              </a:gs>
            </a:gsLst>
            <a:lin ang="16200038" scaled="0"/>
          </a:gradFill>
          <a:ln cap="flat" cmpd="sng" w="9525">
            <a:solidFill>
              <a:srgbClr val="000BB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Considerations: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 standard Payment system for processing Request to Pay or not  (Challenge is variations in how RTP leg is handled)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RTP is complete, the Payment BB pushes payment via Payment system – (transfer to Agent account)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82"/>
          <p:cNvSpPr txBox="1"/>
          <p:nvPr>
            <p:ph type="title"/>
          </p:nvPr>
        </p:nvSpPr>
        <p:spPr>
          <a:xfrm>
            <a:off x="999044" y="54690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Part 3 - Looking to the Future  </a:t>
            </a:r>
            <a:endParaRPr/>
          </a:p>
        </p:txBody>
      </p:sp>
      <p:sp>
        <p:nvSpPr>
          <p:cNvPr id="1050" name="Google Shape;1050;p82"/>
          <p:cNvSpPr txBox="1"/>
          <p:nvPr>
            <p:ph idx="1" type="body"/>
          </p:nvPr>
        </p:nvSpPr>
        <p:spPr>
          <a:xfrm>
            <a:off x="159425" y="2579850"/>
            <a:ext cx="24673500" cy="9837000"/>
          </a:xfrm>
          <a:prstGeom prst="rect">
            <a:avLst/>
          </a:prstGeom>
          <a:ln cap="flat" cmpd="sng" w="9525">
            <a:solidFill>
              <a:srgbClr val="053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➢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What's next? What's on horizon and roadmap?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➢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What does success look like? Where would you like to see the DPG/DPI space in 3 years?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➢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Implementing Standards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1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○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What role do DPGs play in instantiating them? How is that occurring right now? How can DPGs practically get involved?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➢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Collaboration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1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○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How will these standards enable better collaboration? Any good examples that you've seen to date?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➢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Vendor Ecosystem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1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○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How are you addressing the challenges to adoption, maintainability and sustainability of projects and solutions? 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➢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Adoption &amp; Country Engagement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1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○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How will your efforts scale adoption? How are governments and multilaterals involved? How do we drive proper stewardship &amp; contribution from governments? 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➢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Sustainability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1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○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What risks/challenges come from increased interest? How are you ensuring  your efforts translates into ensuring health, vitaliy, maintainability of DPGs and not just more standards to adhere to? 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1" name="Google Shape;1051;p82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 of this Panel</a:t>
            </a:r>
            <a:endParaRPr/>
          </a:p>
        </p:txBody>
      </p:sp>
      <p:sp>
        <p:nvSpPr>
          <p:cNvPr id="441" name="Google Shape;441;p52"/>
          <p:cNvSpPr txBox="1"/>
          <p:nvPr>
            <p:ph idx="1" type="body"/>
          </p:nvPr>
        </p:nvSpPr>
        <p:spPr>
          <a:xfrm>
            <a:off x="367225" y="3651250"/>
            <a:ext cx="23804100" cy="8608200"/>
          </a:xfrm>
          <a:prstGeom prst="rect">
            <a:avLst/>
          </a:prstGeom>
          <a:ln cap="flat" cmpd="sng" w="9525">
            <a:solidFill>
              <a:srgbClr val="0538E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46100" lvl="0" marL="457200" rtl="0" algn="l">
              <a:spcBef>
                <a:spcPts val="2000"/>
              </a:spcBef>
              <a:spcAft>
                <a:spcPts val="0"/>
              </a:spcAft>
              <a:buSzPts val="5000"/>
              <a:buFont typeface="Lato"/>
              <a:buAutoNum type="arabicPeriod"/>
            </a:pPr>
            <a:r>
              <a:rPr b="1" lang="en-US" sz="5000">
                <a:latin typeface="Lato"/>
                <a:ea typeface="Lato"/>
                <a:cs typeface="Lato"/>
                <a:sym typeface="Lato"/>
              </a:rPr>
              <a:t>Visions for Standards and Interoperability &amp; the Status in Harmonizing Them</a:t>
            </a:r>
            <a:endParaRPr b="1" sz="5000">
              <a:latin typeface="Lato"/>
              <a:ea typeface="Lato"/>
              <a:cs typeface="Lato"/>
              <a:sym typeface="Lato"/>
            </a:endParaRPr>
          </a:p>
          <a:p>
            <a:pPr indent="-438150" lvl="0" marL="914400" rtl="0" algn="l">
              <a:spcBef>
                <a:spcPts val="10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➢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Be aware and informed of these ongoing efforts, how they're being aligned, and their latest progress. 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546100" lvl="0" marL="457200" rtl="0" algn="l">
              <a:spcBef>
                <a:spcPts val="2000"/>
              </a:spcBef>
              <a:spcAft>
                <a:spcPts val="0"/>
              </a:spcAft>
              <a:buSzPts val="5000"/>
              <a:buFont typeface="Lato"/>
              <a:buAutoNum type="arabicPeriod"/>
            </a:pPr>
            <a:r>
              <a:rPr b="1" lang="en-US" sz="5000">
                <a:latin typeface="Lato"/>
                <a:ea typeface="Lato"/>
                <a:cs typeface="Lato"/>
                <a:sym typeface="Lato"/>
              </a:rPr>
              <a:t>Payments Building Block - Closer Look at One Standard &amp; the Role of DPGs &amp; DPIs </a:t>
            </a:r>
            <a:endParaRPr b="1" sz="37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438150" lvl="0" marL="914400" rtl="0" algn="l">
              <a:spcBef>
                <a:spcPts val="10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➢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Understand the APIs being defined for the Pay-BB standard, and considerations that were made in the design of the API and how DPGs/DPIs are instantiating that standard.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8288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sz="37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-546100" lvl="0" marL="457200" rtl="0" algn="l">
              <a:spcBef>
                <a:spcPts val="2000"/>
              </a:spcBef>
              <a:spcAft>
                <a:spcPts val="0"/>
              </a:spcAft>
              <a:buSzPts val="5000"/>
              <a:buFont typeface="Lato"/>
              <a:buAutoNum type="arabicPeriod"/>
            </a:pPr>
            <a:r>
              <a:rPr b="1" lang="en-US" sz="5000">
                <a:latin typeface="Lato"/>
                <a:ea typeface="Lato"/>
                <a:cs typeface="Lato"/>
                <a:sym typeface="Lato"/>
              </a:rPr>
              <a:t>Looking to the Future -  Practical ways DPGs/DPIs can interact with the standards and collaborate effectively </a:t>
            </a:r>
            <a:endParaRPr b="1" sz="5000">
              <a:latin typeface="Lato"/>
              <a:ea typeface="Lato"/>
              <a:cs typeface="Lato"/>
              <a:sym typeface="Lato"/>
            </a:endParaRPr>
          </a:p>
          <a:p>
            <a:pPr indent="-43815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538E2"/>
              </a:buClr>
              <a:buSzPts val="3300"/>
              <a:buFont typeface="Lato"/>
              <a:buChar char="➢"/>
            </a:pPr>
            <a:r>
              <a:rPr b="1" lang="en-US" sz="3300">
                <a:solidFill>
                  <a:srgbClr val="0538E2"/>
                </a:solidFill>
                <a:latin typeface="Lato"/>
                <a:ea typeface="Lato"/>
                <a:cs typeface="Lato"/>
                <a:sym typeface="Lato"/>
              </a:rPr>
              <a:t>Discover what's next and the impact these standards will have on catalyzing adoption and fueling collaboration. </a:t>
            </a:r>
            <a:endParaRPr b="1" sz="3300">
              <a:solidFill>
                <a:srgbClr val="0538E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52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>
            <p:ph type="title"/>
          </p:nvPr>
        </p:nvSpPr>
        <p:spPr>
          <a:xfrm>
            <a:off x="514200" y="584267"/>
            <a:ext cx="22724700" cy="15273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G2P Connect: Mission of this effort</a:t>
            </a:r>
            <a:endParaRPr/>
          </a:p>
        </p:txBody>
      </p:sp>
      <p:sp>
        <p:nvSpPr>
          <p:cNvPr id="448" name="Google Shape;448;p53"/>
          <p:cNvSpPr txBox="1"/>
          <p:nvPr/>
        </p:nvSpPr>
        <p:spPr>
          <a:xfrm>
            <a:off x="1314971" y="2811933"/>
            <a:ext cx="21506100" cy="2455200"/>
          </a:xfrm>
          <a:prstGeom prst="rect">
            <a:avLst/>
          </a:prstGeom>
          <a:solidFill>
            <a:srgbClr val="FFFFFF">
              <a:alpha val="29760"/>
            </a:srgbClr>
          </a:solidFill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G2P Connect is an </a:t>
            </a:r>
            <a:r>
              <a:rPr b="1" lang="en-US" sz="51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open source effort</a:t>
            </a:r>
            <a:r>
              <a:rPr b="1" lang="en-US" sz="5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 to support </a:t>
            </a:r>
            <a:endParaRPr b="1" sz="51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the digital delivery of </a:t>
            </a:r>
            <a:r>
              <a:rPr b="1" lang="en-US" sz="51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government-to-person (G2P) payments</a:t>
            </a:r>
            <a:endParaRPr b="1" sz="51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9" name="Google Shape;449;p53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0" name="Google Shape;450;p53"/>
          <p:cNvSpPr txBox="1"/>
          <p:nvPr/>
        </p:nvSpPr>
        <p:spPr>
          <a:xfrm>
            <a:off x="1562403" y="5889800"/>
            <a:ext cx="21030000" cy="7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It Offers:</a:t>
            </a:r>
            <a:endParaRPr sz="43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882650" lvl="0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5069"/>
              </a:buClr>
              <a:buSzPts val="4300"/>
              <a:buFont typeface="Merriweather"/>
              <a:buAutoNum type="arabicPeriod"/>
            </a:pP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A </a:t>
            </a:r>
            <a:r>
              <a:rPr lang="en-US" sz="43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technology architecture blueprint with a  plug-and-play architecture</a:t>
            </a: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 (allowing for choice of components) with built in privacy &amp; security</a:t>
            </a:r>
            <a:endParaRPr sz="43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882650" lvl="0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5069"/>
              </a:buClr>
              <a:buSzPts val="4300"/>
              <a:buFont typeface="Merriweather"/>
              <a:buAutoNum type="arabicPeriod"/>
            </a:pP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A set of</a:t>
            </a:r>
            <a:r>
              <a:rPr lang="en-US" sz="43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 integration specifications</a:t>
            </a: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 to ensure interoperability across the systems supporting G2P delivery</a:t>
            </a:r>
            <a:endParaRPr sz="43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882650" lvl="0" marL="1219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5069"/>
              </a:buClr>
              <a:buSzPts val="4300"/>
              <a:buFont typeface="Merriweather"/>
              <a:buAutoNum type="arabicPeriod"/>
            </a:pP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An</a:t>
            </a:r>
            <a:r>
              <a:rPr lang="en-US" sz="43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 integration sandbox</a:t>
            </a: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 to support the development of solutions adhering to the blueprint and specifications</a:t>
            </a:r>
            <a:endParaRPr sz="43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p54"/>
          <p:cNvGrpSpPr/>
          <p:nvPr/>
        </p:nvGrpSpPr>
        <p:grpSpPr>
          <a:xfrm>
            <a:off x="1707765" y="1501281"/>
            <a:ext cx="13086236" cy="12138552"/>
            <a:chOff x="-697950" y="434950"/>
            <a:chExt cx="4906725" cy="4551900"/>
          </a:xfrm>
        </p:grpSpPr>
        <p:sp>
          <p:nvSpPr>
            <p:cNvPr id="456" name="Google Shape;456;p54"/>
            <p:cNvSpPr/>
            <p:nvPr/>
          </p:nvSpPr>
          <p:spPr>
            <a:xfrm>
              <a:off x="-64125" y="575700"/>
              <a:ext cx="4272900" cy="4272900"/>
            </a:xfrm>
            <a:prstGeom prst="ellipse">
              <a:avLst/>
            </a:prstGeom>
            <a:noFill/>
            <a:ln cap="flat" cmpd="sng" w="19050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4"/>
            <p:cNvSpPr/>
            <p:nvPr/>
          </p:nvSpPr>
          <p:spPr>
            <a:xfrm>
              <a:off x="-697950" y="434950"/>
              <a:ext cx="3833700" cy="4551900"/>
            </a:xfrm>
            <a:prstGeom prst="rect">
              <a:avLst/>
            </a:prstGeom>
            <a:solidFill>
              <a:srgbClr val="96D0D4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54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59" name="Google Shape;459;p54"/>
          <p:cNvGrpSpPr/>
          <p:nvPr/>
        </p:nvGrpSpPr>
        <p:grpSpPr>
          <a:xfrm>
            <a:off x="2197509" y="3452906"/>
            <a:ext cx="8236229" cy="8235303"/>
            <a:chOff x="3168250" y="1168050"/>
            <a:chExt cx="3088200" cy="3088200"/>
          </a:xfrm>
        </p:grpSpPr>
        <p:sp>
          <p:nvSpPr>
            <p:cNvPr id="460" name="Google Shape;460;p54"/>
            <p:cNvSpPr/>
            <p:nvPr/>
          </p:nvSpPr>
          <p:spPr>
            <a:xfrm>
              <a:off x="3168250" y="1168050"/>
              <a:ext cx="3088200" cy="3088200"/>
            </a:xfrm>
            <a:prstGeom prst="ellipse">
              <a:avLst/>
            </a:prstGeom>
            <a:solidFill>
              <a:srgbClr val="FFF2CC"/>
            </a:solidFill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4"/>
            <p:cNvSpPr txBox="1"/>
            <p:nvPr/>
          </p:nvSpPr>
          <p:spPr>
            <a:xfrm>
              <a:off x="3235600" y="2068850"/>
              <a:ext cx="29535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An open source effort to support </a:t>
              </a:r>
              <a:br>
                <a:rPr b="1" lang="en-US" sz="32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r>
                <a:rPr b="1" lang="en-US" sz="32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G2P digital payments</a:t>
              </a:r>
              <a:endParaRPr b="1" sz="3200">
                <a:solidFill>
                  <a:srgbClr val="434343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462" name="Google Shape;462;p54"/>
            <p:cNvSpPr txBox="1"/>
            <p:nvPr/>
          </p:nvSpPr>
          <p:spPr>
            <a:xfrm>
              <a:off x="3518800" y="2767900"/>
              <a:ext cx="2387100" cy="115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25" lIns="243825" spcFirstLastPara="1" rIns="243825" wrap="square" tIns="243825">
              <a:spAutoFit/>
            </a:bodyPr>
            <a:lstStyle/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3506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Technology architecture blueprint</a:t>
              </a:r>
              <a:endParaRPr b="1" sz="24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3506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Integration Specifications</a:t>
              </a:r>
              <a:endParaRPr b="1" sz="24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3506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Solution Integration Sandbox</a:t>
              </a:r>
              <a:endParaRPr b="1" sz="24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3506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Technology design best practices</a:t>
              </a:r>
              <a:endParaRPr b="1" sz="24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rgbClr val="335069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Technology Assessment Guides</a:t>
              </a:r>
              <a:endParaRPr b="1" sz="24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463" name="Google Shape;463;p54"/>
            <p:cNvCxnSpPr>
              <a:stCxn id="460" idx="2"/>
              <a:endCxn id="460" idx="6"/>
            </p:cNvCxnSpPr>
            <p:nvPr/>
          </p:nvCxnSpPr>
          <p:spPr>
            <a:xfrm>
              <a:off x="3168250" y="2712150"/>
              <a:ext cx="3088200" cy="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4" name="Google Shape;464;p54"/>
            <p:cNvSpPr txBox="1"/>
            <p:nvPr/>
          </p:nvSpPr>
          <p:spPr>
            <a:xfrm>
              <a:off x="3621150" y="1511850"/>
              <a:ext cx="1901700" cy="47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25" lIns="243825" spcFirstLastPara="1" rIns="243825" wrap="square" tIns="2438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1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G2P Connect</a:t>
              </a:r>
              <a:endParaRPr sz="4000">
                <a:solidFill>
                  <a:srgbClr val="434343"/>
                </a:solidFill>
              </a:endParaRPr>
            </a:p>
          </p:txBody>
        </p:sp>
      </p:grpSp>
      <p:grpSp>
        <p:nvGrpSpPr>
          <p:cNvPr id="465" name="Google Shape;465;p54"/>
          <p:cNvGrpSpPr/>
          <p:nvPr/>
        </p:nvGrpSpPr>
        <p:grpSpPr>
          <a:xfrm>
            <a:off x="14522015" y="2565179"/>
            <a:ext cx="6258382" cy="1324017"/>
            <a:chOff x="5445075" y="961930"/>
            <a:chExt cx="2346600" cy="496500"/>
          </a:xfrm>
        </p:grpSpPr>
        <p:sp>
          <p:nvSpPr>
            <p:cNvPr id="466" name="Google Shape;466;p54"/>
            <p:cNvSpPr/>
            <p:nvPr/>
          </p:nvSpPr>
          <p:spPr>
            <a:xfrm>
              <a:off x="5445075" y="1011425"/>
              <a:ext cx="2346600" cy="393600"/>
            </a:xfrm>
            <a:prstGeom prst="roundRect">
              <a:avLst>
                <a:gd fmla="val 231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467" name="Google Shape;467;p54"/>
            <p:cNvSpPr txBox="1"/>
            <p:nvPr/>
          </p:nvSpPr>
          <p:spPr>
            <a:xfrm>
              <a:off x="5586525" y="961930"/>
              <a:ext cx="20637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25" lIns="243825" spcFirstLastPara="1" rIns="243825" wrap="square" tIns="243825">
              <a:spAutoFit/>
            </a:bodyPr>
            <a:lstStyle/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Government </a:t>
              </a:r>
              <a:br>
                <a:rPr b="1" lang="en-US" sz="27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r>
                <a:rPr b="1" lang="en-US" sz="27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Ministries &amp; Departments</a:t>
              </a:r>
              <a:endParaRPr b="1" sz="27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68" name="Google Shape;468;p54"/>
          <p:cNvGrpSpPr/>
          <p:nvPr/>
        </p:nvGrpSpPr>
        <p:grpSpPr>
          <a:xfrm>
            <a:off x="15574080" y="4739473"/>
            <a:ext cx="6258382" cy="1324017"/>
            <a:chOff x="5839550" y="1777280"/>
            <a:chExt cx="2346600" cy="496500"/>
          </a:xfrm>
        </p:grpSpPr>
        <p:sp>
          <p:nvSpPr>
            <p:cNvPr id="469" name="Google Shape;469;p54"/>
            <p:cNvSpPr/>
            <p:nvPr/>
          </p:nvSpPr>
          <p:spPr>
            <a:xfrm>
              <a:off x="5839550" y="1826775"/>
              <a:ext cx="2346600" cy="393600"/>
            </a:xfrm>
            <a:prstGeom prst="roundRect">
              <a:avLst>
                <a:gd fmla="val 231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470" name="Google Shape;470;p54"/>
            <p:cNvSpPr txBox="1"/>
            <p:nvPr/>
          </p:nvSpPr>
          <p:spPr>
            <a:xfrm>
              <a:off x="5981000" y="1777280"/>
              <a:ext cx="20637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25" lIns="243825" spcFirstLastPara="1" rIns="243825" wrap="square" tIns="243825">
              <a:spAutoFit/>
            </a:bodyPr>
            <a:lstStyle/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Development &amp; </a:t>
              </a:r>
              <a:br>
                <a:rPr b="1" lang="en-US" sz="27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r>
                <a:rPr b="1" lang="en-US" sz="27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Funding Agencies</a:t>
              </a:r>
              <a:endParaRPr b="1" sz="27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71" name="Google Shape;471;p54"/>
          <p:cNvGrpSpPr/>
          <p:nvPr/>
        </p:nvGrpSpPr>
        <p:grpSpPr>
          <a:xfrm>
            <a:off x="16420919" y="6913753"/>
            <a:ext cx="6258382" cy="1324017"/>
            <a:chOff x="6157075" y="2592625"/>
            <a:chExt cx="2346600" cy="496500"/>
          </a:xfrm>
        </p:grpSpPr>
        <p:sp>
          <p:nvSpPr>
            <p:cNvPr id="472" name="Google Shape;472;p54"/>
            <p:cNvSpPr/>
            <p:nvPr/>
          </p:nvSpPr>
          <p:spPr>
            <a:xfrm>
              <a:off x="6157075" y="2642120"/>
              <a:ext cx="2346600" cy="393600"/>
            </a:xfrm>
            <a:prstGeom prst="roundRect">
              <a:avLst>
                <a:gd fmla="val 231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473" name="Google Shape;473;p54"/>
            <p:cNvSpPr txBox="1"/>
            <p:nvPr/>
          </p:nvSpPr>
          <p:spPr>
            <a:xfrm>
              <a:off x="6298525" y="2592625"/>
              <a:ext cx="20637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25" lIns="243825" spcFirstLastPara="1" rIns="243825" wrap="square" tIns="243825">
              <a:spAutoFit/>
            </a:bodyPr>
            <a:lstStyle/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Standards &amp; Specifications Initiatives</a:t>
              </a:r>
              <a:endParaRPr b="1" sz="27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74" name="Google Shape;474;p54"/>
          <p:cNvGrpSpPr/>
          <p:nvPr/>
        </p:nvGrpSpPr>
        <p:grpSpPr>
          <a:xfrm>
            <a:off x="15574080" y="9088047"/>
            <a:ext cx="6258382" cy="1324017"/>
            <a:chOff x="5839550" y="3407975"/>
            <a:chExt cx="2346600" cy="496500"/>
          </a:xfrm>
        </p:grpSpPr>
        <p:sp>
          <p:nvSpPr>
            <p:cNvPr id="475" name="Google Shape;475;p54"/>
            <p:cNvSpPr/>
            <p:nvPr/>
          </p:nvSpPr>
          <p:spPr>
            <a:xfrm>
              <a:off x="5839550" y="3457470"/>
              <a:ext cx="2346600" cy="393600"/>
            </a:xfrm>
            <a:prstGeom prst="roundRect">
              <a:avLst>
                <a:gd fmla="val 231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476" name="Google Shape;476;p54"/>
            <p:cNvSpPr txBox="1"/>
            <p:nvPr/>
          </p:nvSpPr>
          <p:spPr>
            <a:xfrm>
              <a:off x="5981000" y="3407975"/>
              <a:ext cx="20637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25" lIns="243825" spcFirstLastPara="1" rIns="243825" wrap="square" tIns="243825">
              <a:spAutoFit/>
            </a:bodyPr>
            <a:lstStyle/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Digital Public Good </a:t>
              </a:r>
              <a:br>
                <a:rPr b="1" lang="en-US" sz="27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r>
                <a:rPr b="1" lang="en-US" sz="27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(DPG) Projects</a:t>
              </a:r>
              <a:endParaRPr b="1" sz="27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grpSp>
        <p:nvGrpSpPr>
          <p:cNvPr id="477" name="Google Shape;477;p54"/>
          <p:cNvGrpSpPr/>
          <p:nvPr/>
        </p:nvGrpSpPr>
        <p:grpSpPr>
          <a:xfrm>
            <a:off x="14522015" y="11262341"/>
            <a:ext cx="6258382" cy="1324017"/>
            <a:chOff x="5445075" y="4223325"/>
            <a:chExt cx="2346600" cy="496500"/>
          </a:xfrm>
        </p:grpSpPr>
        <p:sp>
          <p:nvSpPr>
            <p:cNvPr id="478" name="Google Shape;478;p54"/>
            <p:cNvSpPr/>
            <p:nvPr/>
          </p:nvSpPr>
          <p:spPr>
            <a:xfrm>
              <a:off x="5445075" y="4272820"/>
              <a:ext cx="2346600" cy="393600"/>
            </a:xfrm>
            <a:prstGeom prst="roundRect">
              <a:avLst>
                <a:gd fmla="val 23133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479" name="Google Shape;479;p54"/>
            <p:cNvSpPr txBox="1"/>
            <p:nvPr/>
          </p:nvSpPr>
          <p:spPr>
            <a:xfrm>
              <a:off x="5586525" y="4223325"/>
              <a:ext cx="2063700" cy="49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25" lIns="243825" spcFirstLastPara="1" rIns="243825" wrap="square" tIns="243825">
              <a:spAutoFit/>
            </a:bodyPr>
            <a:lstStyle/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rgbClr val="434343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Proprietary &amp; Existing Systems/Solutions</a:t>
              </a:r>
              <a:endParaRPr b="1" sz="27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cxnSp>
        <p:nvCxnSpPr>
          <p:cNvPr id="480" name="Google Shape;480;p54"/>
          <p:cNvCxnSpPr/>
          <p:nvPr/>
        </p:nvCxnSpPr>
        <p:spPr>
          <a:xfrm rot="10800000">
            <a:off x="11246694" y="7367633"/>
            <a:ext cx="2278800" cy="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triangl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1" name="Google Shape;481;p54"/>
          <p:cNvCxnSpPr/>
          <p:nvPr/>
        </p:nvCxnSpPr>
        <p:spPr>
          <a:xfrm rot="10800000">
            <a:off x="11246938" y="7961033"/>
            <a:ext cx="2359500" cy="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482" name="Google Shape;482;p54"/>
          <p:cNvSpPr txBox="1"/>
          <p:nvPr/>
        </p:nvSpPr>
        <p:spPr>
          <a:xfrm>
            <a:off x="11186523" y="6549067"/>
            <a:ext cx="2480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Leverage</a:t>
            </a:r>
            <a:endParaRPr sz="3700"/>
          </a:p>
        </p:txBody>
      </p:sp>
      <p:sp>
        <p:nvSpPr>
          <p:cNvPr id="483" name="Google Shape;483;p54"/>
          <p:cNvSpPr txBox="1"/>
          <p:nvPr/>
        </p:nvSpPr>
        <p:spPr>
          <a:xfrm>
            <a:off x="11145984" y="7880213"/>
            <a:ext cx="24804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7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Contribute</a:t>
            </a:r>
            <a:endParaRPr sz="3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/>
          <p:nvPr>
            <p:ph type="title"/>
          </p:nvPr>
        </p:nvSpPr>
        <p:spPr>
          <a:xfrm>
            <a:off x="514200" y="584267"/>
            <a:ext cx="22724700" cy="15273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summary</a:t>
            </a:r>
            <a:endParaRPr/>
          </a:p>
        </p:txBody>
      </p:sp>
      <p:sp>
        <p:nvSpPr>
          <p:cNvPr id="489" name="Google Shape;489;p55"/>
          <p:cNvSpPr txBox="1"/>
          <p:nvPr/>
        </p:nvSpPr>
        <p:spPr>
          <a:xfrm>
            <a:off x="2373509" y="4218533"/>
            <a:ext cx="19949700" cy="90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Open source</a:t>
            </a: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 effort </a:t>
            </a:r>
            <a:endParaRPr sz="43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Set of </a:t>
            </a:r>
            <a:r>
              <a:rPr lang="en-US" sz="43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open interface standards and design templates</a:t>
            </a: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43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End-to-end solution architectural blueprint</a:t>
            </a: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 for G2P payments</a:t>
            </a:r>
            <a:endParaRPr sz="43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Can be </a:t>
            </a:r>
            <a:r>
              <a:rPr lang="en-US" sz="43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incorporated into existing or new systems</a:t>
            </a: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43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>
                <a:solidFill>
                  <a:srgbClr val="335069"/>
                </a:solidFill>
                <a:highlight>
                  <a:srgbClr val="FCE5CD"/>
                </a:highlight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sz="43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Software</a:t>
            </a:r>
            <a:r>
              <a:rPr lang="en-US" sz="43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 solution</a:t>
            </a: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 that replaces existing G2P systems</a:t>
            </a:r>
            <a:endParaRPr sz="43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Technology vendor</a:t>
            </a: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 offering a product</a:t>
            </a:r>
            <a:endParaRPr sz="4300">
              <a:solidFill>
                <a:srgbClr val="335069"/>
              </a:solidFill>
              <a:highlight>
                <a:srgbClr val="FCE5CD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System Integrator</a:t>
            </a:r>
            <a:r>
              <a:rPr lang="en-US" sz="43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 for G2P payment deployments </a:t>
            </a:r>
            <a:endParaRPr sz="43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0" name="Google Shape;490;p55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1" name="Google Shape;4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99" y="4360067"/>
            <a:ext cx="908070" cy="90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99" y="5376067"/>
            <a:ext cx="908070" cy="90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99" y="6360823"/>
            <a:ext cx="908070" cy="90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190" y="10049667"/>
            <a:ext cx="1179072" cy="1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190" y="11065667"/>
            <a:ext cx="1179072" cy="1179072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5"/>
          <p:cNvSpPr txBox="1"/>
          <p:nvPr>
            <p:ph type="title"/>
          </p:nvPr>
        </p:nvSpPr>
        <p:spPr>
          <a:xfrm>
            <a:off x="831308" y="2724933"/>
            <a:ext cx="22724700" cy="15273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G2P Connect </a:t>
            </a:r>
            <a:r>
              <a:rPr lang="en-US" sz="5300"/>
              <a:t>is</a:t>
            </a:r>
            <a:endParaRPr sz="5300"/>
          </a:p>
        </p:txBody>
      </p:sp>
      <p:sp>
        <p:nvSpPr>
          <p:cNvPr id="497" name="Google Shape;497;p55"/>
          <p:cNvSpPr txBox="1"/>
          <p:nvPr>
            <p:ph type="title"/>
          </p:nvPr>
        </p:nvSpPr>
        <p:spPr>
          <a:xfrm>
            <a:off x="924720" y="8520867"/>
            <a:ext cx="22724700" cy="15273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G2P Connect is </a:t>
            </a:r>
            <a:r>
              <a:rPr lang="en-US" sz="5300"/>
              <a:t>not</a:t>
            </a:r>
            <a:endParaRPr sz="5300"/>
          </a:p>
        </p:txBody>
      </p:sp>
      <p:pic>
        <p:nvPicPr>
          <p:cNvPr id="498" name="Google Shape;4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9190" y="12096800"/>
            <a:ext cx="1179072" cy="117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6999" y="7329842"/>
            <a:ext cx="908070" cy="90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/>
          <p:nvPr>
            <p:ph type="title"/>
          </p:nvPr>
        </p:nvSpPr>
        <p:spPr>
          <a:xfrm>
            <a:off x="514200" y="584267"/>
            <a:ext cx="22724700" cy="15273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principles</a:t>
            </a:r>
            <a:endParaRPr/>
          </a:p>
        </p:txBody>
      </p:sp>
      <p:sp>
        <p:nvSpPr>
          <p:cNvPr id="505" name="Google Shape;505;p56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6" name="Google Shape;506;p56"/>
          <p:cNvSpPr/>
          <p:nvPr/>
        </p:nvSpPr>
        <p:spPr>
          <a:xfrm rot="5400000">
            <a:off x="383534" y="3376895"/>
            <a:ext cx="4727178" cy="367320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6"/>
          <p:cNvSpPr/>
          <p:nvPr/>
        </p:nvSpPr>
        <p:spPr>
          <a:xfrm rot="5400000">
            <a:off x="17034864" y="3376895"/>
            <a:ext cx="4727178" cy="367320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6"/>
          <p:cNvSpPr/>
          <p:nvPr/>
        </p:nvSpPr>
        <p:spPr>
          <a:xfrm rot="5400000">
            <a:off x="4577373" y="3376895"/>
            <a:ext cx="4727178" cy="367320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6"/>
          <p:cNvSpPr txBox="1"/>
          <p:nvPr/>
        </p:nvSpPr>
        <p:spPr>
          <a:xfrm>
            <a:off x="988129" y="4444079"/>
            <a:ext cx="35964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INTEGRATED</a:t>
            </a:r>
            <a:endParaRPr b="1" sz="3500">
              <a:solidFill>
                <a:srgbClr val="335069"/>
              </a:solidFill>
              <a:highlight>
                <a:srgbClr val="D9EAD3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0" name="Google Shape;510;p56"/>
          <p:cNvSpPr txBox="1"/>
          <p:nvPr/>
        </p:nvSpPr>
        <p:spPr>
          <a:xfrm>
            <a:off x="987209" y="5339165"/>
            <a:ext cx="3298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From enrolment to disbursement to </a:t>
            </a:r>
            <a:b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last mile cash-in/cash-ou</a:t>
            </a:r>
            <a:r>
              <a:rPr b="1" lang="en-US" sz="24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t. </a:t>
            </a:r>
            <a:endParaRPr b="1" sz="24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1" name="Google Shape;511;p56"/>
          <p:cNvSpPr txBox="1"/>
          <p:nvPr/>
        </p:nvSpPr>
        <p:spPr>
          <a:xfrm>
            <a:off x="5291489" y="4499667"/>
            <a:ext cx="3298800" cy="9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TRUST</a:t>
            </a:r>
            <a:endParaRPr b="1" sz="3500">
              <a:solidFill>
                <a:srgbClr val="335069"/>
              </a:solidFill>
              <a:highlight>
                <a:srgbClr val="D9EAD3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2" name="Google Shape;512;p56"/>
          <p:cNvSpPr txBox="1"/>
          <p:nvPr/>
        </p:nvSpPr>
        <p:spPr>
          <a:xfrm>
            <a:off x="5294615" y="5339165"/>
            <a:ext cx="3298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through technology </a:t>
            </a:r>
            <a:b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and accountability</a:t>
            </a:r>
            <a:endParaRPr b="1" sz="21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3" name="Google Shape;513;p56"/>
          <p:cNvSpPr txBox="1"/>
          <p:nvPr/>
        </p:nvSpPr>
        <p:spPr>
          <a:xfrm>
            <a:off x="17723436" y="3937146"/>
            <a:ext cx="32988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SCALABLE</a:t>
            </a:r>
            <a:endParaRPr b="1" sz="3500">
              <a:solidFill>
                <a:srgbClr val="335069"/>
              </a:solidFill>
              <a:highlight>
                <a:srgbClr val="D9EAD3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4" name="Google Shape;514;p56"/>
          <p:cNvSpPr txBox="1"/>
          <p:nvPr/>
        </p:nvSpPr>
        <p:spPr>
          <a:xfrm>
            <a:off x="17723651" y="5131925"/>
            <a:ext cx="3298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to cater to needs of </a:t>
            </a:r>
            <a:b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a country / region / or department size </a:t>
            </a:r>
            <a:endParaRPr b="1" sz="21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5" name="Google Shape;515;p56"/>
          <p:cNvSpPr/>
          <p:nvPr/>
        </p:nvSpPr>
        <p:spPr>
          <a:xfrm rot="5400000">
            <a:off x="6702821" y="7638612"/>
            <a:ext cx="4727178" cy="367320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56"/>
          <p:cNvSpPr txBox="1"/>
          <p:nvPr/>
        </p:nvSpPr>
        <p:spPr>
          <a:xfrm>
            <a:off x="7337622" y="8698403"/>
            <a:ext cx="3298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EFFICIENT</a:t>
            </a:r>
            <a:endParaRPr b="1" sz="3500">
              <a:solidFill>
                <a:srgbClr val="335069"/>
              </a:solidFill>
              <a:highlight>
                <a:srgbClr val="D9EAD3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7" name="Google Shape;517;p56"/>
          <p:cNvSpPr txBox="1"/>
          <p:nvPr/>
        </p:nvSpPr>
        <p:spPr>
          <a:xfrm>
            <a:off x="7367477" y="9515859"/>
            <a:ext cx="3298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Well </a:t>
            </a: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designed</a:t>
            </a: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, documented, and supported software solution blueprint</a:t>
            </a:r>
            <a:endParaRPr b="1" sz="21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8" name="Google Shape;518;p56"/>
          <p:cNvSpPr/>
          <p:nvPr/>
        </p:nvSpPr>
        <p:spPr>
          <a:xfrm rot="5400000">
            <a:off x="8630372" y="3376895"/>
            <a:ext cx="4727178" cy="367320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6"/>
          <p:cNvSpPr txBox="1"/>
          <p:nvPr/>
        </p:nvSpPr>
        <p:spPr>
          <a:xfrm>
            <a:off x="9297308" y="3937146"/>
            <a:ext cx="32988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CHOICE</a:t>
            </a:r>
            <a:endParaRPr b="1" sz="3500">
              <a:solidFill>
                <a:srgbClr val="335069"/>
              </a:solidFill>
              <a:highlight>
                <a:srgbClr val="D9EAD3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0" name="Google Shape;520;p56"/>
          <p:cNvSpPr txBox="1"/>
          <p:nvPr/>
        </p:nvSpPr>
        <p:spPr>
          <a:xfrm>
            <a:off x="9297253" y="5339165"/>
            <a:ext cx="3298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of blocks and multiple paths for deployment</a:t>
            </a:r>
            <a:endParaRPr b="1" sz="21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1" name="Google Shape;521;p56"/>
          <p:cNvSpPr/>
          <p:nvPr/>
        </p:nvSpPr>
        <p:spPr>
          <a:xfrm rot="5400000">
            <a:off x="10812756" y="7638612"/>
            <a:ext cx="4727178" cy="367320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6"/>
          <p:cNvSpPr txBox="1"/>
          <p:nvPr/>
        </p:nvSpPr>
        <p:spPr>
          <a:xfrm>
            <a:off x="11284005" y="8698417"/>
            <a:ext cx="39150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CONFIGURABLE</a:t>
            </a:r>
            <a:endParaRPr b="1" sz="3200">
              <a:solidFill>
                <a:srgbClr val="335069"/>
              </a:solidFill>
              <a:highlight>
                <a:srgbClr val="D9EAD3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3" name="Google Shape;523;p56"/>
          <p:cNvSpPr txBox="1"/>
          <p:nvPr/>
        </p:nvSpPr>
        <p:spPr>
          <a:xfrm>
            <a:off x="11498464" y="9743133"/>
            <a:ext cx="3298800" cy="21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Adapt solution into various global contexts and use cases</a:t>
            </a:r>
            <a:endParaRPr b="1" sz="21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4" name="Google Shape;524;p56"/>
          <p:cNvSpPr/>
          <p:nvPr/>
        </p:nvSpPr>
        <p:spPr>
          <a:xfrm rot="5400000">
            <a:off x="12683371" y="3376895"/>
            <a:ext cx="4727178" cy="367320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6"/>
          <p:cNvSpPr txBox="1"/>
          <p:nvPr/>
        </p:nvSpPr>
        <p:spPr>
          <a:xfrm>
            <a:off x="13429565" y="4092079"/>
            <a:ext cx="3298800" cy="14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INCLUSIVE</a:t>
            </a:r>
            <a:endParaRPr b="1" sz="3500">
              <a:solidFill>
                <a:srgbClr val="335069"/>
              </a:solidFill>
              <a:highlight>
                <a:srgbClr val="D9EAD3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6" name="Google Shape;526;p56"/>
          <p:cNvSpPr txBox="1"/>
          <p:nvPr/>
        </p:nvSpPr>
        <p:spPr>
          <a:xfrm>
            <a:off x="13440351" y="5404118"/>
            <a:ext cx="3298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to ensure inclusion of diverse groups </a:t>
            </a:r>
            <a:b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by design</a:t>
            </a:r>
            <a:endParaRPr b="1" sz="21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7" name="Google Shape;527;p56"/>
          <p:cNvSpPr/>
          <p:nvPr/>
        </p:nvSpPr>
        <p:spPr>
          <a:xfrm rot="5400000">
            <a:off x="14865755" y="7638612"/>
            <a:ext cx="4727178" cy="367320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6"/>
          <p:cNvSpPr txBox="1"/>
          <p:nvPr/>
        </p:nvSpPr>
        <p:spPr>
          <a:xfrm>
            <a:off x="15579895" y="8698417"/>
            <a:ext cx="3298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Plug n Play</a:t>
            </a:r>
            <a:endParaRPr b="1" sz="3500">
              <a:solidFill>
                <a:srgbClr val="335069"/>
              </a:solidFill>
              <a:highlight>
                <a:srgbClr val="D9EAD3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29" name="Google Shape;529;p56"/>
          <p:cNvSpPr txBox="1"/>
          <p:nvPr/>
        </p:nvSpPr>
        <p:spPr>
          <a:xfrm>
            <a:off x="15701474" y="9405906"/>
            <a:ext cx="3298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Can be made interoperable with existing systems (proprietary or open)</a:t>
            </a:r>
            <a:endParaRPr b="1" sz="21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530" name="Google Shape;530;p56"/>
          <p:cNvGrpSpPr/>
          <p:nvPr/>
        </p:nvGrpSpPr>
        <p:grpSpPr>
          <a:xfrm>
            <a:off x="8689892" y="7829535"/>
            <a:ext cx="699051" cy="809190"/>
            <a:chOff x="-44528075" y="1982825"/>
            <a:chExt cx="300900" cy="301700"/>
          </a:xfrm>
        </p:grpSpPr>
        <p:sp>
          <p:nvSpPr>
            <p:cNvPr id="531" name="Google Shape;531;p56"/>
            <p:cNvSpPr/>
            <p:nvPr/>
          </p:nvSpPr>
          <p:spPr>
            <a:xfrm>
              <a:off x="-44528075" y="1982825"/>
              <a:ext cx="300900" cy="301700"/>
            </a:xfrm>
            <a:custGeom>
              <a:rect b="b" l="l" r="r" t="t"/>
              <a:pathLst>
                <a:path extrusionOk="0" h="12068" w="12036">
                  <a:moveTo>
                    <a:pt x="9547" y="2175"/>
                  </a:moveTo>
                  <a:cubicBezTo>
                    <a:pt x="9736" y="2175"/>
                    <a:pt x="9893" y="2332"/>
                    <a:pt x="9893" y="2521"/>
                  </a:cubicBezTo>
                  <a:lnTo>
                    <a:pt x="9893" y="9547"/>
                  </a:lnTo>
                  <a:cubicBezTo>
                    <a:pt x="9893" y="9736"/>
                    <a:pt x="9736" y="9893"/>
                    <a:pt x="9547" y="9893"/>
                  </a:cubicBezTo>
                  <a:lnTo>
                    <a:pt x="2552" y="9893"/>
                  </a:lnTo>
                  <a:cubicBezTo>
                    <a:pt x="2332" y="9893"/>
                    <a:pt x="2206" y="9736"/>
                    <a:pt x="2206" y="9547"/>
                  </a:cubicBezTo>
                  <a:lnTo>
                    <a:pt x="2206" y="2521"/>
                  </a:lnTo>
                  <a:cubicBezTo>
                    <a:pt x="2206" y="2332"/>
                    <a:pt x="2332" y="2175"/>
                    <a:pt x="2552" y="2175"/>
                  </a:cubicBezTo>
                  <a:close/>
                  <a:moveTo>
                    <a:pt x="3183" y="1"/>
                  </a:moveTo>
                  <a:cubicBezTo>
                    <a:pt x="2994" y="1"/>
                    <a:pt x="2836" y="158"/>
                    <a:pt x="2836" y="347"/>
                  </a:cubicBezTo>
                  <a:lnTo>
                    <a:pt x="2836" y="1419"/>
                  </a:lnTo>
                  <a:lnTo>
                    <a:pt x="2458" y="1419"/>
                  </a:lnTo>
                  <a:cubicBezTo>
                    <a:pt x="1891" y="1419"/>
                    <a:pt x="1418" y="1891"/>
                    <a:pt x="1418" y="2490"/>
                  </a:cubicBezTo>
                  <a:lnTo>
                    <a:pt x="1418" y="2836"/>
                  </a:lnTo>
                  <a:lnTo>
                    <a:pt x="347" y="2836"/>
                  </a:lnTo>
                  <a:cubicBezTo>
                    <a:pt x="158" y="2836"/>
                    <a:pt x="1" y="2994"/>
                    <a:pt x="1" y="3183"/>
                  </a:cubicBezTo>
                  <a:cubicBezTo>
                    <a:pt x="1" y="3372"/>
                    <a:pt x="158" y="3529"/>
                    <a:pt x="347" y="3529"/>
                  </a:cubicBezTo>
                  <a:lnTo>
                    <a:pt x="1418" y="3529"/>
                  </a:lnTo>
                  <a:lnTo>
                    <a:pt x="1418" y="4254"/>
                  </a:lnTo>
                  <a:lnTo>
                    <a:pt x="347" y="4254"/>
                  </a:lnTo>
                  <a:cubicBezTo>
                    <a:pt x="158" y="4254"/>
                    <a:pt x="1" y="4412"/>
                    <a:pt x="1" y="4601"/>
                  </a:cubicBezTo>
                  <a:cubicBezTo>
                    <a:pt x="1" y="4821"/>
                    <a:pt x="158" y="4979"/>
                    <a:pt x="347" y="4979"/>
                  </a:cubicBezTo>
                  <a:lnTo>
                    <a:pt x="1418" y="4979"/>
                  </a:lnTo>
                  <a:lnTo>
                    <a:pt x="1418" y="5672"/>
                  </a:lnTo>
                  <a:lnTo>
                    <a:pt x="347" y="5672"/>
                  </a:lnTo>
                  <a:cubicBezTo>
                    <a:pt x="158" y="5672"/>
                    <a:pt x="1" y="5829"/>
                    <a:pt x="1" y="6018"/>
                  </a:cubicBezTo>
                  <a:cubicBezTo>
                    <a:pt x="1" y="6239"/>
                    <a:pt x="158" y="6396"/>
                    <a:pt x="347" y="6396"/>
                  </a:cubicBezTo>
                  <a:lnTo>
                    <a:pt x="1418" y="6396"/>
                  </a:lnTo>
                  <a:lnTo>
                    <a:pt x="1418" y="7090"/>
                  </a:lnTo>
                  <a:lnTo>
                    <a:pt x="347" y="7090"/>
                  </a:lnTo>
                  <a:cubicBezTo>
                    <a:pt x="158" y="7090"/>
                    <a:pt x="1" y="7247"/>
                    <a:pt x="1" y="7436"/>
                  </a:cubicBezTo>
                  <a:cubicBezTo>
                    <a:pt x="1" y="7657"/>
                    <a:pt x="158" y="7814"/>
                    <a:pt x="347" y="7814"/>
                  </a:cubicBezTo>
                  <a:lnTo>
                    <a:pt x="1418" y="7814"/>
                  </a:lnTo>
                  <a:lnTo>
                    <a:pt x="1418" y="8507"/>
                  </a:lnTo>
                  <a:lnTo>
                    <a:pt x="347" y="8507"/>
                  </a:lnTo>
                  <a:cubicBezTo>
                    <a:pt x="158" y="8507"/>
                    <a:pt x="1" y="8665"/>
                    <a:pt x="1" y="8854"/>
                  </a:cubicBezTo>
                  <a:cubicBezTo>
                    <a:pt x="1" y="9074"/>
                    <a:pt x="158" y="9232"/>
                    <a:pt x="347" y="9232"/>
                  </a:cubicBezTo>
                  <a:lnTo>
                    <a:pt x="1418" y="9232"/>
                  </a:lnTo>
                  <a:lnTo>
                    <a:pt x="1418" y="9578"/>
                  </a:lnTo>
                  <a:cubicBezTo>
                    <a:pt x="1418" y="10177"/>
                    <a:pt x="1891" y="10650"/>
                    <a:pt x="2458" y="10650"/>
                  </a:cubicBezTo>
                  <a:lnTo>
                    <a:pt x="2836" y="10650"/>
                  </a:lnTo>
                  <a:lnTo>
                    <a:pt x="2836" y="11689"/>
                  </a:lnTo>
                  <a:cubicBezTo>
                    <a:pt x="2836" y="11910"/>
                    <a:pt x="2994" y="12067"/>
                    <a:pt x="3183" y="12067"/>
                  </a:cubicBezTo>
                  <a:cubicBezTo>
                    <a:pt x="3372" y="12067"/>
                    <a:pt x="3529" y="11910"/>
                    <a:pt x="3529" y="11689"/>
                  </a:cubicBezTo>
                  <a:lnTo>
                    <a:pt x="3529" y="10555"/>
                  </a:lnTo>
                  <a:lnTo>
                    <a:pt x="4254" y="10555"/>
                  </a:lnTo>
                  <a:lnTo>
                    <a:pt x="4254" y="11626"/>
                  </a:lnTo>
                  <a:cubicBezTo>
                    <a:pt x="4254" y="11815"/>
                    <a:pt x="4411" y="11973"/>
                    <a:pt x="4600" y="11973"/>
                  </a:cubicBezTo>
                  <a:cubicBezTo>
                    <a:pt x="4789" y="11973"/>
                    <a:pt x="4947" y="11815"/>
                    <a:pt x="4947" y="11626"/>
                  </a:cubicBezTo>
                  <a:lnTo>
                    <a:pt x="4947" y="10555"/>
                  </a:lnTo>
                  <a:lnTo>
                    <a:pt x="5671" y="10555"/>
                  </a:lnTo>
                  <a:lnTo>
                    <a:pt x="5671" y="11626"/>
                  </a:lnTo>
                  <a:cubicBezTo>
                    <a:pt x="5671" y="11815"/>
                    <a:pt x="5829" y="11973"/>
                    <a:pt x="6018" y="11973"/>
                  </a:cubicBezTo>
                  <a:cubicBezTo>
                    <a:pt x="6207" y="11973"/>
                    <a:pt x="6365" y="11815"/>
                    <a:pt x="6365" y="11626"/>
                  </a:cubicBezTo>
                  <a:lnTo>
                    <a:pt x="6365" y="10555"/>
                  </a:lnTo>
                  <a:lnTo>
                    <a:pt x="7089" y="10555"/>
                  </a:lnTo>
                  <a:lnTo>
                    <a:pt x="7089" y="11626"/>
                  </a:lnTo>
                  <a:cubicBezTo>
                    <a:pt x="7089" y="11815"/>
                    <a:pt x="7247" y="11973"/>
                    <a:pt x="7436" y="11973"/>
                  </a:cubicBezTo>
                  <a:cubicBezTo>
                    <a:pt x="7625" y="11973"/>
                    <a:pt x="7782" y="11815"/>
                    <a:pt x="7782" y="11626"/>
                  </a:cubicBezTo>
                  <a:lnTo>
                    <a:pt x="7782" y="10555"/>
                  </a:lnTo>
                  <a:lnTo>
                    <a:pt x="8507" y="10555"/>
                  </a:lnTo>
                  <a:lnTo>
                    <a:pt x="8507" y="11626"/>
                  </a:lnTo>
                  <a:cubicBezTo>
                    <a:pt x="8507" y="11815"/>
                    <a:pt x="8664" y="11973"/>
                    <a:pt x="8853" y="11973"/>
                  </a:cubicBezTo>
                  <a:cubicBezTo>
                    <a:pt x="9042" y="11973"/>
                    <a:pt x="9200" y="11815"/>
                    <a:pt x="9200" y="11626"/>
                  </a:cubicBezTo>
                  <a:lnTo>
                    <a:pt x="9200" y="10555"/>
                  </a:lnTo>
                  <a:lnTo>
                    <a:pt x="9547" y="10555"/>
                  </a:lnTo>
                  <a:cubicBezTo>
                    <a:pt x="10145" y="10555"/>
                    <a:pt x="10618" y="10082"/>
                    <a:pt x="10618" y="9484"/>
                  </a:cubicBezTo>
                  <a:lnTo>
                    <a:pt x="10618" y="9137"/>
                  </a:lnTo>
                  <a:lnTo>
                    <a:pt x="11689" y="9137"/>
                  </a:lnTo>
                  <a:cubicBezTo>
                    <a:pt x="11878" y="9137"/>
                    <a:pt x="12035" y="8980"/>
                    <a:pt x="12035" y="8791"/>
                  </a:cubicBezTo>
                  <a:cubicBezTo>
                    <a:pt x="12035" y="8602"/>
                    <a:pt x="11878" y="8444"/>
                    <a:pt x="11689" y="8444"/>
                  </a:cubicBezTo>
                  <a:lnTo>
                    <a:pt x="10618" y="8444"/>
                  </a:lnTo>
                  <a:lnTo>
                    <a:pt x="10618" y="7720"/>
                  </a:lnTo>
                  <a:lnTo>
                    <a:pt x="11689" y="7720"/>
                  </a:lnTo>
                  <a:cubicBezTo>
                    <a:pt x="11878" y="7720"/>
                    <a:pt x="12035" y="7562"/>
                    <a:pt x="12035" y="7373"/>
                  </a:cubicBezTo>
                  <a:cubicBezTo>
                    <a:pt x="12035" y="7153"/>
                    <a:pt x="11878" y="6995"/>
                    <a:pt x="11689" y="6995"/>
                  </a:cubicBezTo>
                  <a:lnTo>
                    <a:pt x="10618" y="6995"/>
                  </a:lnTo>
                  <a:lnTo>
                    <a:pt x="10618" y="6302"/>
                  </a:lnTo>
                  <a:lnTo>
                    <a:pt x="11689" y="6302"/>
                  </a:lnTo>
                  <a:cubicBezTo>
                    <a:pt x="11878" y="6302"/>
                    <a:pt x="12035" y="6144"/>
                    <a:pt x="12035" y="5955"/>
                  </a:cubicBezTo>
                  <a:cubicBezTo>
                    <a:pt x="12035" y="5735"/>
                    <a:pt x="11878" y="5577"/>
                    <a:pt x="11689" y="5577"/>
                  </a:cubicBezTo>
                  <a:lnTo>
                    <a:pt x="10618" y="5577"/>
                  </a:lnTo>
                  <a:lnTo>
                    <a:pt x="10618" y="4884"/>
                  </a:lnTo>
                  <a:lnTo>
                    <a:pt x="11689" y="4884"/>
                  </a:lnTo>
                  <a:lnTo>
                    <a:pt x="11689" y="4979"/>
                  </a:lnTo>
                  <a:cubicBezTo>
                    <a:pt x="11878" y="4979"/>
                    <a:pt x="12035" y="4821"/>
                    <a:pt x="12035" y="4601"/>
                  </a:cubicBezTo>
                  <a:cubicBezTo>
                    <a:pt x="12035" y="4412"/>
                    <a:pt x="11878" y="4254"/>
                    <a:pt x="11689" y="4254"/>
                  </a:cubicBezTo>
                  <a:lnTo>
                    <a:pt x="10618" y="4254"/>
                  </a:lnTo>
                  <a:lnTo>
                    <a:pt x="10618" y="3529"/>
                  </a:lnTo>
                  <a:lnTo>
                    <a:pt x="11689" y="3529"/>
                  </a:lnTo>
                  <a:cubicBezTo>
                    <a:pt x="11878" y="3529"/>
                    <a:pt x="12035" y="3372"/>
                    <a:pt x="12035" y="3183"/>
                  </a:cubicBezTo>
                  <a:cubicBezTo>
                    <a:pt x="12035" y="2994"/>
                    <a:pt x="11878" y="2836"/>
                    <a:pt x="11689" y="2836"/>
                  </a:cubicBezTo>
                  <a:lnTo>
                    <a:pt x="10618" y="2836"/>
                  </a:lnTo>
                  <a:lnTo>
                    <a:pt x="10618" y="2490"/>
                  </a:lnTo>
                  <a:cubicBezTo>
                    <a:pt x="10618" y="1891"/>
                    <a:pt x="10145" y="1419"/>
                    <a:pt x="9547" y="1419"/>
                  </a:cubicBezTo>
                  <a:lnTo>
                    <a:pt x="9200" y="1419"/>
                  </a:lnTo>
                  <a:lnTo>
                    <a:pt x="9200" y="347"/>
                  </a:lnTo>
                  <a:cubicBezTo>
                    <a:pt x="9200" y="158"/>
                    <a:pt x="9042" y="1"/>
                    <a:pt x="8853" y="1"/>
                  </a:cubicBezTo>
                  <a:cubicBezTo>
                    <a:pt x="8664" y="1"/>
                    <a:pt x="8507" y="158"/>
                    <a:pt x="8507" y="347"/>
                  </a:cubicBezTo>
                  <a:lnTo>
                    <a:pt x="8507" y="1419"/>
                  </a:lnTo>
                  <a:lnTo>
                    <a:pt x="7782" y="1419"/>
                  </a:lnTo>
                  <a:lnTo>
                    <a:pt x="7782" y="347"/>
                  </a:lnTo>
                  <a:cubicBezTo>
                    <a:pt x="7782" y="158"/>
                    <a:pt x="7625" y="1"/>
                    <a:pt x="7436" y="1"/>
                  </a:cubicBezTo>
                  <a:cubicBezTo>
                    <a:pt x="7247" y="1"/>
                    <a:pt x="7089" y="158"/>
                    <a:pt x="7089" y="347"/>
                  </a:cubicBezTo>
                  <a:lnTo>
                    <a:pt x="7089" y="1419"/>
                  </a:lnTo>
                  <a:lnTo>
                    <a:pt x="6365" y="1419"/>
                  </a:lnTo>
                  <a:lnTo>
                    <a:pt x="6365" y="347"/>
                  </a:lnTo>
                  <a:cubicBezTo>
                    <a:pt x="6365" y="158"/>
                    <a:pt x="6207" y="1"/>
                    <a:pt x="6018" y="1"/>
                  </a:cubicBezTo>
                  <a:cubicBezTo>
                    <a:pt x="5829" y="1"/>
                    <a:pt x="5671" y="158"/>
                    <a:pt x="5671" y="347"/>
                  </a:cubicBezTo>
                  <a:lnTo>
                    <a:pt x="5671" y="1419"/>
                  </a:lnTo>
                  <a:lnTo>
                    <a:pt x="4947" y="1419"/>
                  </a:lnTo>
                  <a:lnTo>
                    <a:pt x="4947" y="347"/>
                  </a:lnTo>
                  <a:cubicBezTo>
                    <a:pt x="4947" y="158"/>
                    <a:pt x="4789" y="1"/>
                    <a:pt x="4600" y="1"/>
                  </a:cubicBezTo>
                  <a:cubicBezTo>
                    <a:pt x="4411" y="1"/>
                    <a:pt x="4254" y="158"/>
                    <a:pt x="4254" y="347"/>
                  </a:cubicBezTo>
                  <a:lnTo>
                    <a:pt x="4254" y="1419"/>
                  </a:lnTo>
                  <a:lnTo>
                    <a:pt x="3529" y="1419"/>
                  </a:lnTo>
                  <a:lnTo>
                    <a:pt x="3529" y="347"/>
                  </a:lnTo>
                  <a:cubicBezTo>
                    <a:pt x="3529" y="158"/>
                    <a:pt x="3372" y="1"/>
                    <a:pt x="31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56"/>
            <p:cNvSpPr/>
            <p:nvPr/>
          </p:nvSpPr>
          <p:spPr>
            <a:xfrm>
              <a:off x="-44455600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56"/>
            <p:cNvSpPr/>
            <p:nvPr/>
          </p:nvSpPr>
          <p:spPr>
            <a:xfrm>
              <a:off x="-44455600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6"/>
            <p:cNvSpPr/>
            <p:nvPr/>
          </p:nvSpPr>
          <p:spPr>
            <a:xfrm>
              <a:off x="-44314625" y="219470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6"/>
            <p:cNvSpPr/>
            <p:nvPr/>
          </p:nvSpPr>
          <p:spPr>
            <a:xfrm>
              <a:off x="-44314625" y="205372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725"/>
                    <a:pt x="347" y="725"/>
                  </a:cubicBezTo>
                  <a:cubicBezTo>
                    <a:pt x="536" y="725"/>
                    <a:pt x="694" y="536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6"/>
            <p:cNvSpPr/>
            <p:nvPr/>
          </p:nvSpPr>
          <p:spPr>
            <a:xfrm>
              <a:off x="-44447725" y="2062375"/>
              <a:ext cx="143350" cy="140225"/>
            </a:xfrm>
            <a:custGeom>
              <a:rect b="b" l="l" r="r" t="t"/>
              <a:pathLst>
                <a:path extrusionOk="0" h="5609" w="5734">
                  <a:moveTo>
                    <a:pt x="3182" y="757"/>
                  </a:moveTo>
                  <a:lnTo>
                    <a:pt x="3182" y="883"/>
                  </a:lnTo>
                  <a:cubicBezTo>
                    <a:pt x="3182" y="1041"/>
                    <a:pt x="3277" y="1167"/>
                    <a:pt x="3434" y="1198"/>
                  </a:cubicBezTo>
                  <a:cubicBezTo>
                    <a:pt x="3623" y="1261"/>
                    <a:pt x="3812" y="1387"/>
                    <a:pt x="3970" y="1513"/>
                  </a:cubicBezTo>
                  <a:cubicBezTo>
                    <a:pt x="4049" y="1553"/>
                    <a:pt x="4142" y="1593"/>
                    <a:pt x="4231" y="1593"/>
                  </a:cubicBezTo>
                  <a:cubicBezTo>
                    <a:pt x="4282" y="1593"/>
                    <a:pt x="4333" y="1579"/>
                    <a:pt x="4379" y="1545"/>
                  </a:cubicBezTo>
                  <a:lnTo>
                    <a:pt x="4505" y="1482"/>
                  </a:lnTo>
                  <a:lnTo>
                    <a:pt x="4852" y="2049"/>
                  </a:lnTo>
                  <a:lnTo>
                    <a:pt x="4726" y="2143"/>
                  </a:lnTo>
                  <a:cubicBezTo>
                    <a:pt x="4600" y="2206"/>
                    <a:pt x="4537" y="2364"/>
                    <a:pt x="4568" y="2490"/>
                  </a:cubicBezTo>
                  <a:cubicBezTo>
                    <a:pt x="4600" y="2710"/>
                    <a:pt x="4600" y="2899"/>
                    <a:pt x="4568" y="3120"/>
                  </a:cubicBezTo>
                  <a:cubicBezTo>
                    <a:pt x="4537" y="3277"/>
                    <a:pt x="4600" y="3403"/>
                    <a:pt x="4726" y="3466"/>
                  </a:cubicBezTo>
                  <a:lnTo>
                    <a:pt x="4852" y="3561"/>
                  </a:lnTo>
                  <a:lnTo>
                    <a:pt x="4505" y="4128"/>
                  </a:lnTo>
                  <a:lnTo>
                    <a:pt x="4379" y="4065"/>
                  </a:lnTo>
                  <a:cubicBezTo>
                    <a:pt x="4323" y="4037"/>
                    <a:pt x="4260" y="4021"/>
                    <a:pt x="4196" y="4021"/>
                  </a:cubicBezTo>
                  <a:cubicBezTo>
                    <a:pt x="4118" y="4021"/>
                    <a:pt x="4039" y="4044"/>
                    <a:pt x="3970" y="4097"/>
                  </a:cubicBezTo>
                  <a:cubicBezTo>
                    <a:pt x="3812" y="4254"/>
                    <a:pt x="3623" y="4349"/>
                    <a:pt x="3434" y="4412"/>
                  </a:cubicBezTo>
                  <a:cubicBezTo>
                    <a:pt x="3277" y="4475"/>
                    <a:pt x="3182" y="4632"/>
                    <a:pt x="3182" y="4727"/>
                  </a:cubicBezTo>
                  <a:lnTo>
                    <a:pt x="3182" y="4853"/>
                  </a:lnTo>
                  <a:lnTo>
                    <a:pt x="2489" y="4853"/>
                  </a:lnTo>
                  <a:lnTo>
                    <a:pt x="2489" y="4727"/>
                  </a:lnTo>
                  <a:cubicBezTo>
                    <a:pt x="2489" y="4569"/>
                    <a:pt x="2394" y="4475"/>
                    <a:pt x="2237" y="4412"/>
                  </a:cubicBezTo>
                  <a:cubicBezTo>
                    <a:pt x="2048" y="4349"/>
                    <a:pt x="1859" y="4223"/>
                    <a:pt x="1701" y="4097"/>
                  </a:cubicBezTo>
                  <a:cubicBezTo>
                    <a:pt x="1622" y="4057"/>
                    <a:pt x="1529" y="4017"/>
                    <a:pt x="1440" y="4017"/>
                  </a:cubicBezTo>
                  <a:cubicBezTo>
                    <a:pt x="1389" y="4017"/>
                    <a:pt x="1338" y="4030"/>
                    <a:pt x="1292" y="4065"/>
                  </a:cubicBezTo>
                  <a:lnTo>
                    <a:pt x="1166" y="4128"/>
                  </a:lnTo>
                  <a:lnTo>
                    <a:pt x="819" y="3561"/>
                  </a:lnTo>
                  <a:lnTo>
                    <a:pt x="945" y="3466"/>
                  </a:lnTo>
                  <a:cubicBezTo>
                    <a:pt x="1071" y="3403"/>
                    <a:pt x="1134" y="3246"/>
                    <a:pt x="1103" y="3120"/>
                  </a:cubicBezTo>
                  <a:cubicBezTo>
                    <a:pt x="1071" y="2899"/>
                    <a:pt x="1071" y="2710"/>
                    <a:pt x="1103" y="2490"/>
                  </a:cubicBezTo>
                  <a:cubicBezTo>
                    <a:pt x="1134" y="2332"/>
                    <a:pt x="1071" y="2206"/>
                    <a:pt x="945" y="2143"/>
                  </a:cubicBezTo>
                  <a:lnTo>
                    <a:pt x="819" y="2049"/>
                  </a:lnTo>
                  <a:lnTo>
                    <a:pt x="1166" y="1482"/>
                  </a:lnTo>
                  <a:lnTo>
                    <a:pt x="1292" y="1545"/>
                  </a:lnTo>
                  <a:cubicBezTo>
                    <a:pt x="1350" y="1589"/>
                    <a:pt x="1416" y="1612"/>
                    <a:pt x="1481" y="1612"/>
                  </a:cubicBezTo>
                  <a:cubicBezTo>
                    <a:pt x="1557" y="1612"/>
                    <a:pt x="1634" y="1581"/>
                    <a:pt x="1701" y="1513"/>
                  </a:cubicBezTo>
                  <a:cubicBezTo>
                    <a:pt x="1859" y="1356"/>
                    <a:pt x="2048" y="1261"/>
                    <a:pt x="2237" y="1198"/>
                  </a:cubicBezTo>
                  <a:cubicBezTo>
                    <a:pt x="2394" y="1167"/>
                    <a:pt x="2489" y="1009"/>
                    <a:pt x="2489" y="883"/>
                  </a:cubicBezTo>
                  <a:lnTo>
                    <a:pt x="2489" y="757"/>
                  </a:lnTo>
                  <a:close/>
                  <a:moveTo>
                    <a:pt x="2174" y="1"/>
                  </a:moveTo>
                  <a:cubicBezTo>
                    <a:pt x="1953" y="1"/>
                    <a:pt x="1796" y="158"/>
                    <a:pt x="1796" y="347"/>
                  </a:cubicBezTo>
                  <a:lnTo>
                    <a:pt x="1796" y="599"/>
                  </a:lnTo>
                  <a:cubicBezTo>
                    <a:pt x="1701" y="631"/>
                    <a:pt x="1575" y="726"/>
                    <a:pt x="1481" y="789"/>
                  </a:cubicBezTo>
                  <a:lnTo>
                    <a:pt x="1292" y="663"/>
                  </a:lnTo>
                  <a:cubicBezTo>
                    <a:pt x="1242" y="643"/>
                    <a:pt x="1186" y="632"/>
                    <a:pt x="1129" y="632"/>
                  </a:cubicBezTo>
                  <a:cubicBezTo>
                    <a:pt x="1007" y="632"/>
                    <a:pt x="884" y="681"/>
                    <a:pt x="819" y="789"/>
                  </a:cubicBezTo>
                  <a:lnTo>
                    <a:pt x="126" y="2017"/>
                  </a:lnTo>
                  <a:cubicBezTo>
                    <a:pt x="32" y="2175"/>
                    <a:pt x="63" y="2395"/>
                    <a:pt x="221" y="2490"/>
                  </a:cubicBezTo>
                  <a:lnTo>
                    <a:pt x="441" y="2616"/>
                  </a:lnTo>
                  <a:lnTo>
                    <a:pt x="441" y="2994"/>
                  </a:lnTo>
                  <a:lnTo>
                    <a:pt x="221" y="3120"/>
                  </a:lnTo>
                  <a:cubicBezTo>
                    <a:pt x="95" y="3183"/>
                    <a:pt x="0" y="3435"/>
                    <a:pt x="126" y="3592"/>
                  </a:cubicBezTo>
                  <a:lnTo>
                    <a:pt x="819" y="4821"/>
                  </a:lnTo>
                  <a:cubicBezTo>
                    <a:pt x="879" y="4921"/>
                    <a:pt x="989" y="4983"/>
                    <a:pt x="1102" y="4983"/>
                  </a:cubicBezTo>
                  <a:cubicBezTo>
                    <a:pt x="1168" y="4983"/>
                    <a:pt x="1234" y="4962"/>
                    <a:pt x="1292" y="4916"/>
                  </a:cubicBezTo>
                  <a:lnTo>
                    <a:pt x="1481" y="4821"/>
                  </a:lnTo>
                  <a:cubicBezTo>
                    <a:pt x="1607" y="4884"/>
                    <a:pt x="1733" y="4979"/>
                    <a:pt x="1796" y="5010"/>
                  </a:cubicBezTo>
                  <a:lnTo>
                    <a:pt x="1796" y="5231"/>
                  </a:lnTo>
                  <a:cubicBezTo>
                    <a:pt x="1796" y="5451"/>
                    <a:pt x="1953" y="5609"/>
                    <a:pt x="2174" y="5609"/>
                  </a:cubicBezTo>
                  <a:lnTo>
                    <a:pt x="3592" y="5609"/>
                  </a:lnTo>
                  <a:cubicBezTo>
                    <a:pt x="3781" y="5609"/>
                    <a:pt x="3938" y="5451"/>
                    <a:pt x="3938" y="5231"/>
                  </a:cubicBezTo>
                  <a:lnTo>
                    <a:pt x="3938" y="5010"/>
                  </a:lnTo>
                  <a:cubicBezTo>
                    <a:pt x="4064" y="4979"/>
                    <a:pt x="4159" y="4884"/>
                    <a:pt x="4253" y="4821"/>
                  </a:cubicBezTo>
                  <a:lnTo>
                    <a:pt x="4442" y="4916"/>
                  </a:lnTo>
                  <a:cubicBezTo>
                    <a:pt x="4501" y="4951"/>
                    <a:pt x="4574" y="4969"/>
                    <a:pt x="4644" y="4969"/>
                  </a:cubicBezTo>
                  <a:cubicBezTo>
                    <a:pt x="4762" y="4969"/>
                    <a:pt x="4875" y="4920"/>
                    <a:pt x="4915" y="4821"/>
                  </a:cubicBezTo>
                  <a:lnTo>
                    <a:pt x="5639" y="3592"/>
                  </a:lnTo>
                  <a:cubicBezTo>
                    <a:pt x="5702" y="3435"/>
                    <a:pt x="5671" y="3246"/>
                    <a:pt x="5513" y="3120"/>
                  </a:cubicBezTo>
                  <a:lnTo>
                    <a:pt x="5324" y="2994"/>
                  </a:lnTo>
                  <a:lnTo>
                    <a:pt x="5324" y="2616"/>
                  </a:lnTo>
                  <a:lnTo>
                    <a:pt x="5513" y="2490"/>
                  </a:lnTo>
                  <a:cubicBezTo>
                    <a:pt x="5671" y="2395"/>
                    <a:pt x="5734" y="2175"/>
                    <a:pt x="5639" y="2017"/>
                  </a:cubicBezTo>
                  <a:lnTo>
                    <a:pt x="4915" y="789"/>
                  </a:lnTo>
                  <a:cubicBezTo>
                    <a:pt x="4872" y="681"/>
                    <a:pt x="4742" y="618"/>
                    <a:pt x="4614" y="618"/>
                  </a:cubicBezTo>
                  <a:cubicBezTo>
                    <a:pt x="4553" y="618"/>
                    <a:pt x="4493" y="632"/>
                    <a:pt x="4442" y="663"/>
                  </a:cubicBezTo>
                  <a:lnTo>
                    <a:pt x="4253" y="789"/>
                  </a:lnTo>
                  <a:cubicBezTo>
                    <a:pt x="4127" y="726"/>
                    <a:pt x="4001" y="631"/>
                    <a:pt x="3938" y="599"/>
                  </a:cubicBezTo>
                  <a:lnTo>
                    <a:pt x="3938" y="347"/>
                  </a:lnTo>
                  <a:cubicBezTo>
                    <a:pt x="3938" y="158"/>
                    <a:pt x="3781" y="1"/>
                    <a:pt x="3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6"/>
            <p:cNvSpPr/>
            <p:nvPr/>
          </p:nvSpPr>
          <p:spPr>
            <a:xfrm>
              <a:off x="-44403625" y="2107275"/>
              <a:ext cx="53575" cy="52800"/>
            </a:xfrm>
            <a:custGeom>
              <a:rect b="b" l="l" r="r" t="t"/>
              <a:pathLst>
                <a:path extrusionOk="0" h="2112" w="2143">
                  <a:moveTo>
                    <a:pt x="1072" y="662"/>
                  </a:moveTo>
                  <a:cubicBezTo>
                    <a:pt x="1261" y="662"/>
                    <a:pt x="1418" y="820"/>
                    <a:pt x="1418" y="1009"/>
                  </a:cubicBezTo>
                  <a:cubicBezTo>
                    <a:pt x="1418" y="1198"/>
                    <a:pt x="1261" y="1355"/>
                    <a:pt x="1072" y="1355"/>
                  </a:cubicBezTo>
                  <a:cubicBezTo>
                    <a:pt x="882" y="1355"/>
                    <a:pt x="725" y="1198"/>
                    <a:pt x="725" y="1009"/>
                  </a:cubicBezTo>
                  <a:cubicBezTo>
                    <a:pt x="725" y="820"/>
                    <a:pt x="882" y="662"/>
                    <a:pt x="1072" y="662"/>
                  </a:cubicBezTo>
                  <a:close/>
                  <a:moveTo>
                    <a:pt x="1072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639"/>
                    <a:pt x="473" y="2112"/>
                    <a:pt x="1072" y="2112"/>
                  </a:cubicBezTo>
                  <a:cubicBezTo>
                    <a:pt x="1670" y="2112"/>
                    <a:pt x="2143" y="1639"/>
                    <a:pt x="2143" y="1040"/>
                  </a:cubicBezTo>
                  <a:cubicBezTo>
                    <a:pt x="2143" y="473"/>
                    <a:pt x="1670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8" name="Google Shape;538;p56"/>
          <p:cNvGrpSpPr/>
          <p:nvPr/>
        </p:nvGrpSpPr>
        <p:grpSpPr>
          <a:xfrm>
            <a:off x="6629020" y="3677203"/>
            <a:ext cx="623284" cy="809244"/>
            <a:chOff x="2523000" y="1954875"/>
            <a:chExt cx="262325" cy="295000"/>
          </a:xfrm>
        </p:grpSpPr>
        <p:sp>
          <p:nvSpPr>
            <p:cNvPr id="539" name="Google Shape;539;p56"/>
            <p:cNvSpPr/>
            <p:nvPr/>
          </p:nvSpPr>
          <p:spPr>
            <a:xfrm>
              <a:off x="2523000" y="1954875"/>
              <a:ext cx="262325" cy="295000"/>
            </a:xfrm>
            <a:custGeom>
              <a:rect b="b" l="l" r="r" t="t"/>
              <a:pathLst>
                <a:path extrusionOk="0" h="11800" w="10493">
                  <a:moveTo>
                    <a:pt x="5294" y="709"/>
                  </a:moveTo>
                  <a:cubicBezTo>
                    <a:pt x="6350" y="1316"/>
                    <a:pt x="7422" y="1602"/>
                    <a:pt x="8487" y="1602"/>
                  </a:cubicBezTo>
                  <a:cubicBezTo>
                    <a:pt x="8915" y="1602"/>
                    <a:pt x="9343" y="1556"/>
                    <a:pt x="9767" y="1465"/>
                  </a:cubicBezTo>
                  <a:lnTo>
                    <a:pt x="9767" y="5026"/>
                  </a:lnTo>
                  <a:cubicBezTo>
                    <a:pt x="9767" y="7798"/>
                    <a:pt x="7940" y="10287"/>
                    <a:pt x="5294" y="11137"/>
                  </a:cubicBezTo>
                  <a:cubicBezTo>
                    <a:pt x="2647" y="10350"/>
                    <a:pt x="789" y="7798"/>
                    <a:pt x="789" y="5026"/>
                  </a:cubicBezTo>
                  <a:lnTo>
                    <a:pt x="789" y="1465"/>
                  </a:lnTo>
                  <a:cubicBezTo>
                    <a:pt x="1222" y="1556"/>
                    <a:pt x="1654" y="1602"/>
                    <a:pt x="2084" y="1602"/>
                  </a:cubicBezTo>
                  <a:cubicBezTo>
                    <a:pt x="3153" y="1602"/>
                    <a:pt x="4215" y="1316"/>
                    <a:pt x="5294" y="709"/>
                  </a:cubicBezTo>
                  <a:close/>
                  <a:moveTo>
                    <a:pt x="5266" y="0"/>
                  </a:moveTo>
                  <a:cubicBezTo>
                    <a:pt x="5207" y="0"/>
                    <a:pt x="5152" y="16"/>
                    <a:pt x="5105" y="48"/>
                  </a:cubicBezTo>
                  <a:cubicBezTo>
                    <a:pt x="4065" y="646"/>
                    <a:pt x="3057" y="930"/>
                    <a:pt x="2017" y="930"/>
                  </a:cubicBezTo>
                  <a:cubicBezTo>
                    <a:pt x="1513" y="930"/>
                    <a:pt x="1009" y="835"/>
                    <a:pt x="473" y="678"/>
                  </a:cubicBezTo>
                  <a:cubicBezTo>
                    <a:pt x="440" y="669"/>
                    <a:pt x="408" y="665"/>
                    <a:pt x="378" y="665"/>
                  </a:cubicBezTo>
                  <a:cubicBezTo>
                    <a:pt x="297" y="665"/>
                    <a:pt x="228" y="695"/>
                    <a:pt x="158" y="741"/>
                  </a:cubicBezTo>
                  <a:cubicBezTo>
                    <a:pt x="95" y="804"/>
                    <a:pt x="1" y="898"/>
                    <a:pt x="1" y="993"/>
                  </a:cubicBezTo>
                  <a:lnTo>
                    <a:pt x="1" y="4994"/>
                  </a:lnTo>
                  <a:cubicBezTo>
                    <a:pt x="127" y="8176"/>
                    <a:pt x="2206" y="10917"/>
                    <a:pt x="5199" y="11799"/>
                  </a:cubicBezTo>
                  <a:lnTo>
                    <a:pt x="5357" y="11799"/>
                  </a:lnTo>
                  <a:cubicBezTo>
                    <a:pt x="8350" y="10917"/>
                    <a:pt x="10492" y="8176"/>
                    <a:pt x="10492" y="5026"/>
                  </a:cubicBezTo>
                  <a:lnTo>
                    <a:pt x="10492" y="1056"/>
                  </a:lnTo>
                  <a:cubicBezTo>
                    <a:pt x="10492" y="930"/>
                    <a:pt x="10429" y="835"/>
                    <a:pt x="10335" y="772"/>
                  </a:cubicBezTo>
                  <a:cubicBezTo>
                    <a:pt x="10282" y="720"/>
                    <a:pt x="10230" y="697"/>
                    <a:pt x="10173" y="697"/>
                  </a:cubicBezTo>
                  <a:cubicBezTo>
                    <a:pt x="10126" y="697"/>
                    <a:pt x="10076" y="713"/>
                    <a:pt x="10019" y="741"/>
                  </a:cubicBezTo>
                  <a:cubicBezTo>
                    <a:pt x="9509" y="876"/>
                    <a:pt x="9006" y="946"/>
                    <a:pt x="8504" y="946"/>
                  </a:cubicBezTo>
                  <a:cubicBezTo>
                    <a:pt x="7490" y="946"/>
                    <a:pt x="6485" y="659"/>
                    <a:pt x="5451" y="48"/>
                  </a:cubicBezTo>
                  <a:cubicBezTo>
                    <a:pt x="5388" y="16"/>
                    <a:pt x="5325" y="0"/>
                    <a:pt x="52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6"/>
            <p:cNvSpPr/>
            <p:nvPr/>
          </p:nvSpPr>
          <p:spPr>
            <a:xfrm>
              <a:off x="2595475" y="2024575"/>
              <a:ext cx="122100" cy="138650"/>
            </a:xfrm>
            <a:custGeom>
              <a:rect b="b" l="l" r="r" t="t"/>
              <a:pathLst>
                <a:path extrusionOk="0" h="5546" w="4884">
                  <a:moveTo>
                    <a:pt x="2426" y="694"/>
                  </a:moveTo>
                  <a:cubicBezTo>
                    <a:pt x="2836" y="694"/>
                    <a:pt x="3151" y="1009"/>
                    <a:pt x="3151" y="1418"/>
                  </a:cubicBezTo>
                  <a:cubicBezTo>
                    <a:pt x="3151" y="1796"/>
                    <a:pt x="2836" y="2111"/>
                    <a:pt x="2426" y="2111"/>
                  </a:cubicBezTo>
                  <a:cubicBezTo>
                    <a:pt x="2048" y="2111"/>
                    <a:pt x="1733" y="1796"/>
                    <a:pt x="1733" y="1418"/>
                  </a:cubicBezTo>
                  <a:cubicBezTo>
                    <a:pt x="1733" y="1009"/>
                    <a:pt x="2048" y="694"/>
                    <a:pt x="2426" y="694"/>
                  </a:cubicBezTo>
                  <a:close/>
                  <a:moveTo>
                    <a:pt x="2426" y="2742"/>
                  </a:moveTo>
                  <a:cubicBezTo>
                    <a:pt x="3371" y="2742"/>
                    <a:pt x="4159" y="3529"/>
                    <a:pt x="4159" y="4474"/>
                  </a:cubicBezTo>
                  <a:lnTo>
                    <a:pt x="4159" y="4821"/>
                  </a:lnTo>
                  <a:lnTo>
                    <a:pt x="693" y="4821"/>
                  </a:lnTo>
                  <a:lnTo>
                    <a:pt x="693" y="4474"/>
                  </a:lnTo>
                  <a:cubicBezTo>
                    <a:pt x="693" y="3529"/>
                    <a:pt x="1481" y="2742"/>
                    <a:pt x="2426" y="2742"/>
                  </a:cubicBezTo>
                  <a:close/>
                  <a:moveTo>
                    <a:pt x="2458" y="1"/>
                  </a:moveTo>
                  <a:cubicBezTo>
                    <a:pt x="1733" y="1"/>
                    <a:pt x="1103" y="599"/>
                    <a:pt x="1103" y="1355"/>
                  </a:cubicBezTo>
                  <a:cubicBezTo>
                    <a:pt x="1103" y="1733"/>
                    <a:pt x="1198" y="2048"/>
                    <a:pt x="1450" y="2269"/>
                  </a:cubicBezTo>
                  <a:cubicBezTo>
                    <a:pt x="630" y="2647"/>
                    <a:pt x="63" y="3498"/>
                    <a:pt x="63" y="4474"/>
                  </a:cubicBezTo>
                  <a:lnTo>
                    <a:pt x="63" y="5199"/>
                  </a:lnTo>
                  <a:cubicBezTo>
                    <a:pt x="0" y="5388"/>
                    <a:pt x="158" y="5546"/>
                    <a:pt x="347" y="5546"/>
                  </a:cubicBezTo>
                  <a:lnTo>
                    <a:pt x="4506" y="5546"/>
                  </a:lnTo>
                  <a:cubicBezTo>
                    <a:pt x="4726" y="5546"/>
                    <a:pt x="4884" y="5388"/>
                    <a:pt x="4884" y="5199"/>
                  </a:cubicBezTo>
                  <a:lnTo>
                    <a:pt x="4884" y="4474"/>
                  </a:lnTo>
                  <a:cubicBezTo>
                    <a:pt x="4884" y="3498"/>
                    <a:pt x="4317" y="2647"/>
                    <a:pt x="3497" y="2269"/>
                  </a:cubicBezTo>
                  <a:cubicBezTo>
                    <a:pt x="3718" y="2048"/>
                    <a:pt x="3844" y="1702"/>
                    <a:pt x="3844" y="1355"/>
                  </a:cubicBezTo>
                  <a:cubicBezTo>
                    <a:pt x="3844" y="599"/>
                    <a:pt x="3214" y="1"/>
                    <a:pt x="2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1" name="Google Shape;541;p56"/>
          <p:cNvGrpSpPr/>
          <p:nvPr/>
        </p:nvGrpSpPr>
        <p:grpSpPr>
          <a:xfrm>
            <a:off x="19001460" y="3612799"/>
            <a:ext cx="810581" cy="938247"/>
            <a:chOff x="-1333200" y="2770450"/>
            <a:chExt cx="291450" cy="292225"/>
          </a:xfrm>
        </p:grpSpPr>
        <p:sp>
          <p:nvSpPr>
            <p:cNvPr id="542" name="Google Shape;542;p56"/>
            <p:cNvSpPr/>
            <p:nvPr/>
          </p:nvSpPr>
          <p:spPr>
            <a:xfrm>
              <a:off x="-1299325" y="2808250"/>
              <a:ext cx="222925" cy="134725"/>
            </a:xfrm>
            <a:custGeom>
              <a:rect b="b" l="l" r="r" t="t"/>
              <a:pathLst>
                <a:path extrusionOk="0" h="5389" w="8917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6"/>
            <p:cNvSpPr/>
            <p:nvPr/>
          </p:nvSpPr>
          <p:spPr>
            <a:xfrm>
              <a:off x="-1333200" y="2770450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4" name="Google Shape;544;p56"/>
          <p:cNvSpPr/>
          <p:nvPr/>
        </p:nvSpPr>
        <p:spPr>
          <a:xfrm>
            <a:off x="16864439" y="7856020"/>
            <a:ext cx="700851" cy="756352"/>
          </a:xfrm>
          <a:custGeom>
            <a:rect b="b" l="l" r="r" t="t"/>
            <a:pathLst>
              <a:path extrusionOk="0" h="11280" w="12067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56"/>
          <p:cNvGrpSpPr/>
          <p:nvPr/>
        </p:nvGrpSpPr>
        <p:grpSpPr>
          <a:xfrm>
            <a:off x="14728640" y="3673840"/>
            <a:ext cx="708491" cy="815833"/>
            <a:chOff x="-57578225" y="1904075"/>
            <a:chExt cx="319025" cy="318225"/>
          </a:xfrm>
        </p:grpSpPr>
        <p:sp>
          <p:nvSpPr>
            <p:cNvPr id="546" name="Google Shape;546;p56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6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6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6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56"/>
          <p:cNvGrpSpPr/>
          <p:nvPr/>
        </p:nvGrpSpPr>
        <p:grpSpPr>
          <a:xfrm>
            <a:off x="2287575" y="3681655"/>
            <a:ext cx="698819" cy="800504"/>
            <a:chOff x="2508825" y="2318350"/>
            <a:chExt cx="297750" cy="295400"/>
          </a:xfrm>
        </p:grpSpPr>
        <p:sp>
          <p:nvSpPr>
            <p:cNvPr id="551" name="Google Shape;551;p56"/>
            <p:cNvSpPr/>
            <p:nvPr/>
          </p:nvSpPr>
          <p:spPr>
            <a:xfrm>
              <a:off x="2508825" y="2318350"/>
              <a:ext cx="297750" cy="295400"/>
            </a:xfrm>
            <a:custGeom>
              <a:rect b="b" l="l" r="r" t="t"/>
              <a:pathLst>
                <a:path extrusionOk="0" h="11816" w="11910">
                  <a:moveTo>
                    <a:pt x="5892" y="694"/>
                  </a:moveTo>
                  <a:cubicBezTo>
                    <a:pt x="7625" y="694"/>
                    <a:pt x="9043" y="2112"/>
                    <a:pt x="9043" y="3845"/>
                  </a:cubicBezTo>
                  <a:cubicBezTo>
                    <a:pt x="9043" y="5483"/>
                    <a:pt x="7751" y="6838"/>
                    <a:pt x="6081" y="6932"/>
                  </a:cubicBezTo>
                  <a:cubicBezTo>
                    <a:pt x="6018" y="6932"/>
                    <a:pt x="5987" y="6901"/>
                    <a:pt x="5924" y="6869"/>
                  </a:cubicBezTo>
                  <a:lnTo>
                    <a:pt x="5766" y="6711"/>
                  </a:lnTo>
                  <a:cubicBezTo>
                    <a:pt x="5297" y="6298"/>
                    <a:pt x="4683" y="6101"/>
                    <a:pt x="4072" y="6101"/>
                  </a:cubicBezTo>
                  <a:cubicBezTo>
                    <a:pt x="3985" y="6101"/>
                    <a:pt x="3899" y="6105"/>
                    <a:pt x="3813" y="6113"/>
                  </a:cubicBezTo>
                  <a:cubicBezTo>
                    <a:pt x="3151" y="5577"/>
                    <a:pt x="2773" y="4727"/>
                    <a:pt x="2773" y="3845"/>
                  </a:cubicBezTo>
                  <a:cubicBezTo>
                    <a:pt x="2773" y="2112"/>
                    <a:pt x="4191" y="694"/>
                    <a:pt x="5892" y="694"/>
                  </a:cubicBezTo>
                  <a:close/>
                  <a:moveTo>
                    <a:pt x="4171" y="6822"/>
                  </a:moveTo>
                  <a:cubicBezTo>
                    <a:pt x="4577" y="6822"/>
                    <a:pt x="4979" y="6964"/>
                    <a:pt x="5294" y="7247"/>
                  </a:cubicBezTo>
                  <a:cubicBezTo>
                    <a:pt x="5420" y="7373"/>
                    <a:pt x="5735" y="7657"/>
                    <a:pt x="5892" y="7657"/>
                  </a:cubicBezTo>
                  <a:lnTo>
                    <a:pt x="7972" y="7657"/>
                  </a:lnTo>
                  <a:cubicBezTo>
                    <a:pt x="8192" y="7657"/>
                    <a:pt x="8350" y="7814"/>
                    <a:pt x="8350" y="8003"/>
                  </a:cubicBezTo>
                  <a:cubicBezTo>
                    <a:pt x="8350" y="8192"/>
                    <a:pt x="8192" y="8350"/>
                    <a:pt x="7972" y="8350"/>
                  </a:cubicBezTo>
                  <a:lnTo>
                    <a:pt x="5514" y="8350"/>
                  </a:lnTo>
                  <a:cubicBezTo>
                    <a:pt x="5294" y="8350"/>
                    <a:pt x="5136" y="8507"/>
                    <a:pt x="5136" y="8728"/>
                  </a:cubicBezTo>
                  <a:cubicBezTo>
                    <a:pt x="5136" y="8917"/>
                    <a:pt x="5294" y="9074"/>
                    <a:pt x="5514" y="9074"/>
                  </a:cubicBezTo>
                  <a:lnTo>
                    <a:pt x="8224" y="9074"/>
                  </a:lnTo>
                  <a:cubicBezTo>
                    <a:pt x="8507" y="9074"/>
                    <a:pt x="8759" y="8948"/>
                    <a:pt x="8980" y="8759"/>
                  </a:cubicBezTo>
                  <a:lnTo>
                    <a:pt x="10492" y="7090"/>
                  </a:lnTo>
                  <a:cubicBezTo>
                    <a:pt x="10568" y="7033"/>
                    <a:pt x="10666" y="6987"/>
                    <a:pt x="10766" y="6987"/>
                  </a:cubicBezTo>
                  <a:cubicBezTo>
                    <a:pt x="10833" y="6987"/>
                    <a:pt x="10902" y="7008"/>
                    <a:pt x="10965" y="7058"/>
                  </a:cubicBezTo>
                  <a:cubicBezTo>
                    <a:pt x="11122" y="7184"/>
                    <a:pt x="11185" y="7373"/>
                    <a:pt x="11059" y="7531"/>
                  </a:cubicBezTo>
                  <a:lnTo>
                    <a:pt x="9389" y="9767"/>
                  </a:lnTo>
                  <a:cubicBezTo>
                    <a:pt x="9074" y="10209"/>
                    <a:pt x="8570" y="10492"/>
                    <a:pt x="8035" y="10492"/>
                  </a:cubicBezTo>
                  <a:lnTo>
                    <a:pt x="2773" y="10492"/>
                  </a:lnTo>
                  <a:lnTo>
                    <a:pt x="2773" y="7468"/>
                  </a:lnTo>
                  <a:lnTo>
                    <a:pt x="3025" y="7247"/>
                  </a:lnTo>
                  <a:cubicBezTo>
                    <a:pt x="3356" y="6964"/>
                    <a:pt x="3766" y="6822"/>
                    <a:pt x="4171" y="6822"/>
                  </a:cubicBezTo>
                  <a:close/>
                  <a:moveTo>
                    <a:pt x="1734" y="6932"/>
                  </a:moveTo>
                  <a:cubicBezTo>
                    <a:pt x="1923" y="6932"/>
                    <a:pt x="2080" y="7090"/>
                    <a:pt x="2080" y="7310"/>
                  </a:cubicBezTo>
                  <a:lnTo>
                    <a:pt x="2080" y="10807"/>
                  </a:lnTo>
                  <a:cubicBezTo>
                    <a:pt x="2080" y="10996"/>
                    <a:pt x="1923" y="11154"/>
                    <a:pt x="1734" y="11154"/>
                  </a:cubicBezTo>
                  <a:lnTo>
                    <a:pt x="662" y="11154"/>
                  </a:lnTo>
                  <a:lnTo>
                    <a:pt x="662" y="6932"/>
                  </a:lnTo>
                  <a:close/>
                  <a:moveTo>
                    <a:pt x="5924" y="1"/>
                  </a:moveTo>
                  <a:cubicBezTo>
                    <a:pt x="3844" y="1"/>
                    <a:pt x="2112" y="1734"/>
                    <a:pt x="2112" y="3845"/>
                  </a:cubicBezTo>
                  <a:cubicBezTo>
                    <a:pt x="2112" y="4790"/>
                    <a:pt x="2458" y="5672"/>
                    <a:pt x="3088" y="6396"/>
                  </a:cubicBezTo>
                  <a:cubicBezTo>
                    <a:pt x="2931" y="6459"/>
                    <a:pt x="2773" y="6585"/>
                    <a:pt x="2616" y="6711"/>
                  </a:cubicBezTo>
                  <a:cubicBezTo>
                    <a:pt x="2427" y="6428"/>
                    <a:pt x="2112" y="6270"/>
                    <a:pt x="1765" y="6270"/>
                  </a:cubicBezTo>
                  <a:lnTo>
                    <a:pt x="347" y="6270"/>
                  </a:lnTo>
                  <a:cubicBezTo>
                    <a:pt x="158" y="6270"/>
                    <a:pt x="1" y="6428"/>
                    <a:pt x="1" y="6585"/>
                  </a:cubicBezTo>
                  <a:lnTo>
                    <a:pt x="1" y="11469"/>
                  </a:lnTo>
                  <a:cubicBezTo>
                    <a:pt x="1" y="11658"/>
                    <a:pt x="158" y="11815"/>
                    <a:pt x="347" y="11815"/>
                  </a:cubicBezTo>
                  <a:lnTo>
                    <a:pt x="1765" y="11815"/>
                  </a:lnTo>
                  <a:cubicBezTo>
                    <a:pt x="2238" y="11815"/>
                    <a:pt x="2584" y="11563"/>
                    <a:pt x="2742" y="11122"/>
                  </a:cubicBezTo>
                  <a:lnTo>
                    <a:pt x="8035" y="11122"/>
                  </a:lnTo>
                  <a:cubicBezTo>
                    <a:pt x="8759" y="11122"/>
                    <a:pt x="9515" y="10776"/>
                    <a:pt x="9956" y="10146"/>
                  </a:cubicBezTo>
                  <a:lnTo>
                    <a:pt x="11595" y="7877"/>
                  </a:lnTo>
                  <a:cubicBezTo>
                    <a:pt x="11910" y="7468"/>
                    <a:pt x="11878" y="6838"/>
                    <a:pt x="11437" y="6459"/>
                  </a:cubicBezTo>
                  <a:cubicBezTo>
                    <a:pt x="11249" y="6301"/>
                    <a:pt x="11015" y="6221"/>
                    <a:pt x="10780" y="6221"/>
                  </a:cubicBezTo>
                  <a:cubicBezTo>
                    <a:pt x="10503" y="6221"/>
                    <a:pt x="10224" y="6332"/>
                    <a:pt x="10019" y="6554"/>
                  </a:cubicBezTo>
                  <a:lnTo>
                    <a:pt x="9011" y="7657"/>
                  </a:lnTo>
                  <a:cubicBezTo>
                    <a:pt x="8885" y="7247"/>
                    <a:pt x="8539" y="6932"/>
                    <a:pt x="8098" y="6932"/>
                  </a:cubicBezTo>
                  <a:cubicBezTo>
                    <a:pt x="8287" y="6838"/>
                    <a:pt x="8444" y="6680"/>
                    <a:pt x="8602" y="6522"/>
                  </a:cubicBezTo>
                  <a:cubicBezTo>
                    <a:pt x="9358" y="5798"/>
                    <a:pt x="9767" y="4821"/>
                    <a:pt x="9767" y="3845"/>
                  </a:cubicBezTo>
                  <a:cubicBezTo>
                    <a:pt x="9767" y="1734"/>
                    <a:pt x="8035" y="1"/>
                    <a:pt x="59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6"/>
            <p:cNvSpPr/>
            <p:nvPr/>
          </p:nvSpPr>
          <p:spPr>
            <a:xfrm>
              <a:off x="2629350" y="2353025"/>
              <a:ext cx="54350" cy="121300"/>
            </a:xfrm>
            <a:custGeom>
              <a:rect b="b" l="l" r="r" t="t"/>
              <a:pathLst>
                <a:path extrusionOk="0" h="4852" w="2174">
                  <a:moveTo>
                    <a:pt x="1071" y="0"/>
                  </a:moveTo>
                  <a:cubicBezTo>
                    <a:pt x="882" y="0"/>
                    <a:pt x="725" y="158"/>
                    <a:pt x="725" y="347"/>
                  </a:cubicBezTo>
                  <a:lnTo>
                    <a:pt x="725" y="756"/>
                  </a:lnTo>
                  <a:cubicBezTo>
                    <a:pt x="315" y="914"/>
                    <a:pt x="63" y="1292"/>
                    <a:pt x="63" y="1733"/>
                  </a:cubicBezTo>
                  <a:cubicBezTo>
                    <a:pt x="0" y="2332"/>
                    <a:pt x="473" y="2804"/>
                    <a:pt x="1071" y="2804"/>
                  </a:cubicBezTo>
                  <a:cubicBezTo>
                    <a:pt x="1260" y="2804"/>
                    <a:pt x="1418" y="2962"/>
                    <a:pt x="1418" y="3151"/>
                  </a:cubicBezTo>
                  <a:cubicBezTo>
                    <a:pt x="1418" y="3308"/>
                    <a:pt x="1355" y="3434"/>
                    <a:pt x="1229" y="3466"/>
                  </a:cubicBezTo>
                  <a:cubicBezTo>
                    <a:pt x="1185" y="3492"/>
                    <a:pt x="1140" y="3503"/>
                    <a:pt x="1093" y="3503"/>
                  </a:cubicBezTo>
                  <a:cubicBezTo>
                    <a:pt x="970" y="3503"/>
                    <a:pt x="839" y="3422"/>
                    <a:pt x="725" y="3308"/>
                  </a:cubicBezTo>
                  <a:cubicBezTo>
                    <a:pt x="662" y="3245"/>
                    <a:pt x="575" y="3214"/>
                    <a:pt x="488" y="3214"/>
                  </a:cubicBezTo>
                  <a:cubicBezTo>
                    <a:pt x="402" y="3214"/>
                    <a:pt x="315" y="3245"/>
                    <a:pt x="252" y="3308"/>
                  </a:cubicBezTo>
                  <a:cubicBezTo>
                    <a:pt x="126" y="3434"/>
                    <a:pt x="126" y="3655"/>
                    <a:pt x="252" y="3781"/>
                  </a:cubicBezTo>
                  <a:cubicBezTo>
                    <a:pt x="410" y="3938"/>
                    <a:pt x="567" y="4064"/>
                    <a:pt x="756" y="4096"/>
                  </a:cubicBezTo>
                  <a:lnTo>
                    <a:pt x="756" y="4505"/>
                  </a:lnTo>
                  <a:cubicBezTo>
                    <a:pt x="756" y="4694"/>
                    <a:pt x="914" y="4852"/>
                    <a:pt x="1103" y="4852"/>
                  </a:cubicBezTo>
                  <a:cubicBezTo>
                    <a:pt x="1323" y="4852"/>
                    <a:pt x="1481" y="4694"/>
                    <a:pt x="1481" y="4505"/>
                  </a:cubicBezTo>
                  <a:lnTo>
                    <a:pt x="1481" y="4096"/>
                  </a:lnTo>
                  <a:cubicBezTo>
                    <a:pt x="1481" y="4096"/>
                    <a:pt x="1512" y="4096"/>
                    <a:pt x="1512" y="4064"/>
                  </a:cubicBezTo>
                  <a:cubicBezTo>
                    <a:pt x="1890" y="3907"/>
                    <a:pt x="2142" y="3497"/>
                    <a:pt x="2142" y="3119"/>
                  </a:cubicBezTo>
                  <a:cubicBezTo>
                    <a:pt x="2142" y="2521"/>
                    <a:pt x="1670" y="2079"/>
                    <a:pt x="1103" y="2079"/>
                  </a:cubicBezTo>
                  <a:cubicBezTo>
                    <a:pt x="914" y="2079"/>
                    <a:pt x="756" y="1922"/>
                    <a:pt x="756" y="1733"/>
                  </a:cubicBezTo>
                  <a:cubicBezTo>
                    <a:pt x="756" y="1575"/>
                    <a:pt x="851" y="1449"/>
                    <a:pt x="1008" y="1418"/>
                  </a:cubicBezTo>
                  <a:cubicBezTo>
                    <a:pt x="1047" y="1405"/>
                    <a:pt x="1085" y="1399"/>
                    <a:pt x="1124" y="1399"/>
                  </a:cubicBezTo>
                  <a:cubicBezTo>
                    <a:pt x="1273" y="1399"/>
                    <a:pt x="1418" y="1494"/>
                    <a:pt x="1544" y="1670"/>
                  </a:cubicBezTo>
                  <a:cubicBezTo>
                    <a:pt x="1610" y="1753"/>
                    <a:pt x="1703" y="1792"/>
                    <a:pt x="1795" y="1792"/>
                  </a:cubicBezTo>
                  <a:cubicBezTo>
                    <a:pt x="1876" y="1792"/>
                    <a:pt x="1957" y="1761"/>
                    <a:pt x="2016" y="1701"/>
                  </a:cubicBezTo>
                  <a:cubicBezTo>
                    <a:pt x="2174" y="1575"/>
                    <a:pt x="2174" y="1323"/>
                    <a:pt x="2048" y="1229"/>
                  </a:cubicBezTo>
                  <a:cubicBezTo>
                    <a:pt x="1859" y="977"/>
                    <a:pt x="1670" y="819"/>
                    <a:pt x="1418" y="756"/>
                  </a:cubicBezTo>
                  <a:lnTo>
                    <a:pt x="1418" y="347"/>
                  </a:ln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56"/>
          <p:cNvSpPr/>
          <p:nvPr/>
        </p:nvSpPr>
        <p:spPr>
          <a:xfrm>
            <a:off x="10699092" y="3742636"/>
            <a:ext cx="589742" cy="678378"/>
          </a:xfrm>
          <a:custGeom>
            <a:rect b="b" l="l" r="r" t="t"/>
            <a:pathLst>
              <a:path extrusionOk="0" h="19327" w="19401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435D74"/>
              </a:solidFill>
            </a:endParaRPr>
          </a:p>
        </p:txBody>
      </p:sp>
      <p:grpSp>
        <p:nvGrpSpPr>
          <p:cNvPr id="554" name="Google Shape;554;p56"/>
          <p:cNvGrpSpPr/>
          <p:nvPr/>
        </p:nvGrpSpPr>
        <p:grpSpPr>
          <a:xfrm>
            <a:off x="12875389" y="7873532"/>
            <a:ext cx="623324" cy="721533"/>
            <a:chOff x="-1700225" y="2768875"/>
            <a:chExt cx="291450" cy="292225"/>
          </a:xfrm>
        </p:grpSpPr>
        <p:sp>
          <p:nvSpPr>
            <p:cNvPr id="555" name="Google Shape;555;p56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6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6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6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56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56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1" name="Google Shape;561;p56"/>
          <p:cNvSpPr/>
          <p:nvPr/>
        </p:nvSpPr>
        <p:spPr>
          <a:xfrm rot="5400000">
            <a:off x="2434103" y="7638612"/>
            <a:ext cx="4727178" cy="367320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56"/>
          <p:cNvSpPr/>
          <p:nvPr/>
        </p:nvSpPr>
        <p:spPr>
          <a:xfrm rot="5400000">
            <a:off x="18918749" y="7638612"/>
            <a:ext cx="4727178" cy="3673209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6"/>
          <p:cNvSpPr txBox="1"/>
          <p:nvPr/>
        </p:nvSpPr>
        <p:spPr>
          <a:xfrm>
            <a:off x="3335501" y="8891337"/>
            <a:ext cx="3298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PRIVACY</a:t>
            </a:r>
            <a:endParaRPr b="1" sz="3500">
              <a:solidFill>
                <a:srgbClr val="335069"/>
              </a:solidFill>
              <a:highlight>
                <a:srgbClr val="D9EAD3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4" name="Google Shape;564;p56"/>
          <p:cNvSpPr txBox="1"/>
          <p:nvPr/>
        </p:nvSpPr>
        <p:spPr>
          <a:xfrm>
            <a:off x="3335435" y="9747985"/>
            <a:ext cx="3298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Respecting privacy of individuals while enabling outreach</a:t>
            </a:r>
            <a:endParaRPr b="1" sz="21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5" name="Google Shape;565;p56"/>
          <p:cNvSpPr txBox="1"/>
          <p:nvPr/>
        </p:nvSpPr>
        <p:spPr>
          <a:xfrm>
            <a:off x="19661326" y="8698417"/>
            <a:ext cx="32988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335069"/>
                </a:solidFill>
                <a:highlight>
                  <a:srgbClr val="D9EAD3"/>
                </a:highlight>
                <a:latin typeface="Merriweather"/>
                <a:ea typeface="Merriweather"/>
                <a:cs typeface="Merriweather"/>
                <a:sym typeface="Merriweather"/>
              </a:rPr>
              <a:t>Federated</a:t>
            </a:r>
            <a:endParaRPr b="1" sz="3500">
              <a:solidFill>
                <a:srgbClr val="335069"/>
              </a:solidFill>
              <a:highlight>
                <a:srgbClr val="D9EAD3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66" name="Google Shape;566;p56"/>
          <p:cNvSpPr txBox="1"/>
          <p:nvPr/>
        </p:nvSpPr>
        <p:spPr>
          <a:xfrm>
            <a:off x="19782872" y="9422806"/>
            <a:ext cx="32988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Respecting federal nature and autonomy of entities that are managing registries</a:t>
            </a:r>
            <a:endParaRPr b="1" sz="2100">
              <a:solidFill>
                <a:srgbClr val="33506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567" name="Google Shape;567;p56"/>
          <p:cNvGrpSpPr/>
          <p:nvPr/>
        </p:nvGrpSpPr>
        <p:grpSpPr>
          <a:xfrm>
            <a:off x="4338954" y="7826215"/>
            <a:ext cx="708491" cy="815833"/>
            <a:chOff x="-57578225" y="1904075"/>
            <a:chExt cx="319025" cy="318225"/>
          </a:xfrm>
        </p:grpSpPr>
        <p:sp>
          <p:nvSpPr>
            <p:cNvPr id="568" name="Google Shape;568;p56"/>
            <p:cNvSpPr/>
            <p:nvPr/>
          </p:nvSpPr>
          <p:spPr>
            <a:xfrm>
              <a:off x="-57578225" y="1904075"/>
              <a:ext cx="319025" cy="318225"/>
            </a:xfrm>
            <a:custGeom>
              <a:rect b="b" l="l" r="r" t="t"/>
              <a:pathLst>
                <a:path extrusionOk="0" h="12729" w="12761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6"/>
            <p:cNvSpPr/>
            <p:nvPr/>
          </p:nvSpPr>
          <p:spPr>
            <a:xfrm>
              <a:off x="-57446675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6"/>
            <p:cNvSpPr/>
            <p:nvPr/>
          </p:nvSpPr>
          <p:spPr>
            <a:xfrm>
              <a:off x="-57371850" y="2073400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6"/>
            <p:cNvSpPr/>
            <p:nvPr/>
          </p:nvSpPr>
          <p:spPr>
            <a:xfrm>
              <a:off x="-57436450" y="2136625"/>
              <a:ext cx="72500" cy="29750"/>
            </a:xfrm>
            <a:custGeom>
              <a:rect b="b" l="l" r="r" t="t"/>
              <a:pathLst>
                <a:path extrusionOk="0" h="1190" w="290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56"/>
          <p:cNvSpPr/>
          <p:nvPr/>
        </p:nvSpPr>
        <p:spPr>
          <a:xfrm>
            <a:off x="20959905" y="7856020"/>
            <a:ext cx="700851" cy="756352"/>
          </a:xfrm>
          <a:custGeom>
            <a:rect b="b" l="l" r="r" t="t"/>
            <a:pathLst>
              <a:path extrusionOk="0" h="11280" w="12067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/>
          <p:nvPr/>
        </p:nvSpPr>
        <p:spPr>
          <a:xfrm rot="-5400000">
            <a:off x="21779314" y="7772483"/>
            <a:ext cx="3556800" cy="1077300"/>
          </a:xfrm>
          <a:prstGeom prst="rect">
            <a:avLst/>
          </a:prstGeom>
          <a:solidFill>
            <a:srgbClr val="FFFFFF">
              <a:alpha val="29760"/>
            </a:srgbClr>
          </a:solidFill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700"/>
              </a:spcAft>
              <a:buNone/>
            </a:pPr>
            <a:r>
              <a:rPr b="1" lang="en-US" sz="19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Offered by banking/ mobile network partners</a:t>
            </a:r>
            <a:endParaRPr b="1" sz="3200">
              <a:solidFill>
                <a:srgbClr val="335069"/>
              </a:solidFill>
            </a:endParaRPr>
          </a:p>
        </p:txBody>
      </p:sp>
      <p:grpSp>
        <p:nvGrpSpPr>
          <p:cNvPr id="578" name="Google Shape;578;p57"/>
          <p:cNvGrpSpPr/>
          <p:nvPr/>
        </p:nvGrpSpPr>
        <p:grpSpPr>
          <a:xfrm>
            <a:off x="17296094" y="2355617"/>
            <a:ext cx="2057709" cy="2635761"/>
            <a:chOff x="234250" y="2808996"/>
            <a:chExt cx="1028700" cy="1316104"/>
          </a:xfrm>
        </p:grpSpPr>
        <p:sp>
          <p:nvSpPr>
            <p:cNvPr id="579" name="Google Shape;579;p57"/>
            <p:cNvSpPr/>
            <p:nvPr/>
          </p:nvSpPr>
          <p:spPr>
            <a:xfrm>
              <a:off x="428671" y="3040034"/>
              <a:ext cx="391836" cy="651642"/>
            </a:xfrm>
            <a:custGeom>
              <a:rect b="b" l="l" r="r" t="t"/>
              <a:pathLst>
                <a:path extrusionOk="0" h="38633" w="22758">
                  <a:moveTo>
                    <a:pt x="9715" y="1"/>
                  </a:moveTo>
                  <a:cubicBezTo>
                    <a:pt x="9475" y="1"/>
                    <a:pt x="9227" y="31"/>
                    <a:pt x="8973" y="98"/>
                  </a:cubicBezTo>
                  <a:cubicBezTo>
                    <a:pt x="4366" y="1325"/>
                    <a:pt x="4140" y="3955"/>
                    <a:pt x="4140" y="3955"/>
                  </a:cubicBezTo>
                  <a:lnTo>
                    <a:pt x="1" y="37514"/>
                  </a:lnTo>
                  <a:cubicBezTo>
                    <a:pt x="1" y="37514"/>
                    <a:pt x="2537" y="38633"/>
                    <a:pt x="6408" y="38633"/>
                  </a:cubicBezTo>
                  <a:cubicBezTo>
                    <a:pt x="6682" y="38633"/>
                    <a:pt x="6962" y="38627"/>
                    <a:pt x="7248" y="38615"/>
                  </a:cubicBezTo>
                  <a:cubicBezTo>
                    <a:pt x="14600" y="38304"/>
                    <a:pt x="22757" y="35915"/>
                    <a:pt x="22757" y="35915"/>
                  </a:cubicBezTo>
                  <a:lnTo>
                    <a:pt x="13323" y="2301"/>
                  </a:lnTo>
                  <a:cubicBezTo>
                    <a:pt x="13323" y="2301"/>
                    <a:pt x="11813" y="1"/>
                    <a:pt x="9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80" name="Google Shape;580;p57"/>
            <p:cNvSpPr/>
            <p:nvPr/>
          </p:nvSpPr>
          <p:spPr>
            <a:xfrm>
              <a:off x="425124" y="3036745"/>
              <a:ext cx="399102" cy="658204"/>
            </a:xfrm>
            <a:custGeom>
              <a:rect b="b" l="l" r="r" t="t"/>
              <a:pathLst>
                <a:path extrusionOk="0" h="39022" w="23180">
                  <a:moveTo>
                    <a:pt x="9919" y="393"/>
                  </a:moveTo>
                  <a:cubicBezTo>
                    <a:pt x="11779" y="393"/>
                    <a:pt x="13187" y="2338"/>
                    <a:pt x="13353" y="2576"/>
                  </a:cubicBezTo>
                  <a:lnTo>
                    <a:pt x="22727" y="35979"/>
                  </a:lnTo>
                  <a:cubicBezTo>
                    <a:pt x="21470" y="36331"/>
                    <a:pt x="14082" y="38333"/>
                    <a:pt x="7449" y="38614"/>
                  </a:cubicBezTo>
                  <a:cubicBezTo>
                    <a:pt x="7160" y="38627"/>
                    <a:pt x="6878" y="38633"/>
                    <a:pt x="6603" y="38633"/>
                  </a:cubicBezTo>
                  <a:cubicBezTo>
                    <a:pt x="3315" y="38633"/>
                    <a:pt x="984" y="37806"/>
                    <a:pt x="418" y="37583"/>
                  </a:cubicBezTo>
                  <a:lnTo>
                    <a:pt x="4542" y="4165"/>
                  </a:lnTo>
                  <a:cubicBezTo>
                    <a:pt x="4542" y="4140"/>
                    <a:pt x="4809" y="1656"/>
                    <a:pt x="9229" y="484"/>
                  </a:cubicBezTo>
                  <a:cubicBezTo>
                    <a:pt x="9465" y="421"/>
                    <a:pt x="9695" y="393"/>
                    <a:pt x="9919" y="393"/>
                  </a:cubicBezTo>
                  <a:close/>
                  <a:moveTo>
                    <a:pt x="9933" y="1"/>
                  </a:moveTo>
                  <a:cubicBezTo>
                    <a:pt x="9674" y="1"/>
                    <a:pt x="9405" y="34"/>
                    <a:pt x="9129" y="107"/>
                  </a:cubicBezTo>
                  <a:cubicBezTo>
                    <a:pt x="4446" y="1349"/>
                    <a:pt x="4165" y="4020"/>
                    <a:pt x="4155" y="4125"/>
                  </a:cubicBezTo>
                  <a:lnTo>
                    <a:pt x="16" y="37684"/>
                  </a:lnTo>
                  <a:cubicBezTo>
                    <a:pt x="1" y="37769"/>
                    <a:pt x="51" y="37850"/>
                    <a:pt x="127" y="37885"/>
                  </a:cubicBezTo>
                  <a:cubicBezTo>
                    <a:pt x="242" y="37935"/>
                    <a:pt x="2747" y="39022"/>
                    <a:pt x="6594" y="39022"/>
                  </a:cubicBezTo>
                  <a:cubicBezTo>
                    <a:pt x="6875" y="39022"/>
                    <a:pt x="7167" y="39017"/>
                    <a:pt x="7464" y="39001"/>
                  </a:cubicBezTo>
                  <a:cubicBezTo>
                    <a:pt x="14751" y="38695"/>
                    <a:pt x="22938" y="36321"/>
                    <a:pt x="23019" y="36296"/>
                  </a:cubicBezTo>
                  <a:cubicBezTo>
                    <a:pt x="23119" y="36266"/>
                    <a:pt x="23180" y="36160"/>
                    <a:pt x="23149" y="36060"/>
                  </a:cubicBezTo>
                  <a:lnTo>
                    <a:pt x="13720" y="2440"/>
                  </a:lnTo>
                  <a:cubicBezTo>
                    <a:pt x="13715" y="2420"/>
                    <a:pt x="13705" y="2405"/>
                    <a:pt x="13695" y="2385"/>
                  </a:cubicBezTo>
                  <a:cubicBezTo>
                    <a:pt x="13623" y="2277"/>
                    <a:pt x="12096" y="1"/>
                    <a:pt x="9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81" name="Google Shape;581;p57"/>
            <p:cNvSpPr/>
            <p:nvPr/>
          </p:nvSpPr>
          <p:spPr>
            <a:xfrm>
              <a:off x="263635" y="3043053"/>
              <a:ext cx="780969" cy="742406"/>
            </a:xfrm>
            <a:custGeom>
              <a:rect b="b" l="l" r="r" t="t"/>
              <a:pathLst>
                <a:path extrusionOk="0" h="44014" w="45359">
                  <a:moveTo>
                    <a:pt x="21160" y="0"/>
                  </a:moveTo>
                  <a:cubicBezTo>
                    <a:pt x="21062" y="0"/>
                    <a:pt x="20962" y="3"/>
                    <a:pt x="20861" y="10"/>
                  </a:cubicBezTo>
                  <a:cubicBezTo>
                    <a:pt x="16989" y="246"/>
                    <a:pt x="13680" y="1136"/>
                    <a:pt x="11618" y="4093"/>
                  </a:cubicBezTo>
                  <a:cubicBezTo>
                    <a:pt x="11618" y="4093"/>
                    <a:pt x="1" y="7085"/>
                    <a:pt x="1097" y="18692"/>
                  </a:cubicBezTo>
                  <a:cubicBezTo>
                    <a:pt x="1400" y="21875"/>
                    <a:pt x="2256" y="25997"/>
                    <a:pt x="4475" y="25997"/>
                  </a:cubicBezTo>
                  <a:cubicBezTo>
                    <a:pt x="4725" y="25997"/>
                    <a:pt x="4991" y="25945"/>
                    <a:pt x="5276" y="25834"/>
                  </a:cubicBezTo>
                  <a:cubicBezTo>
                    <a:pt x="8092" y="24732"/>
                    <a:pt x="8937" y="23742"/>
                    <a:pt x="8937" y="23742"/>
                  </a:cubicBezTo>
                  <a:lnTo>
                    <a:pt x="8937" y="23742"/>
                  </a:lnTo>
                  <a:cubicBezTo>
                    <a:pt x="8937" y="23742"/>
                    <a:pt x="7901" y="26995"/>
                    <a:pt x="7695" y="29676"/>
                  </a:cubicBezTo>
                  <a:cubicBezTo>
                    <a:pt x="7610" y="30797"/>
                    <a:pt x="7579" y="31758"/>
                    <a:pt x="7579" y="32502"/>
                  </a:cubicBezTo>
                  <a:cubicBezTo>
                    <a:pt x="7579" y="33724"/>
                    <a:pt x="7418" y="34936"/>
                    <a:pt x="7112" y="36118"/>
                  </a:cubicBezTo>
                  <a:lnTo>
                    <a:pt x="6719" y="37627"/>
                  </a:lnTo>
                  <a:cubicBezTo>
                    <a:pt x="6443" y="38688"/>
                    <a:pt x="6750" y="39824"/>
                    <a:pt x="7549" y="40574"/>
                  </a:cubicBezTo>
                  <a:cubicBezTo>
                    <a:pt x="8682" y="41626"/>
                    <a:pt x="10244" y="42501"/>
                    <a:pt x="12651" y="42501"/>
                  </a:cubicBezTo>
                  <a:cubicBezTo>
                    <a:pt x="12809" y="42501"/>
                    <a:pt x="12971" y="42498"/>
                    <a:pt x="13136" y="42490"/>
                  </a:cubicBezTo>
                  <a:cubicBezTo>
                    <a:pt x="13136" y="42490"/>
                    <a:pt x="12920" y="37063"/>
                    <a:pt x="13529" y="34001"/>
                  </a:cubicBezTo>
                  <a:cubicBezTo>
                    <a:pt x="13815" y="32542"/>
                    <a:pt x="14645" y="26306"/>
                    <a:pt x="14851" y="20327"/>
                  </a:cubicBezTo>
                  <a:cubicBezTo>
                    <a:pt x="14987" y="16289"/>
                    <a:pt x="12523" y="7347"/>
                    <a:pt x="14675" y="4350"/>
                  </a:cubicBezTo>
                  <a:cubicBezTo>
                    <a:pt x="15117" y="3737"/>
                    <a:pt x="20481" y="1665"/>
                    <a:pt x="22120" y="1665"/>
                  </a:cubicBezTo>
                  <a:cubicBezTo>
                    <a:pt x="22364" y="1665"/>
                    <a:pt x="22526" y="1711"/>
                    <a:pt x="22576" y="1815"/>
                  </a:cubicBezTo>
                  <a:cubicBezTo>
                    <a:pt x="23637" y="4023"/>
                    <a:pt x="23421" y="5652"/>
                    <a:pt x="23577" y="6753"/>
                  </a:cubicBezTo>
                  <a:cubicBezTo>
                    <a:pt x="24593" y="14066"/>
                    <a:pt x="25719" y="15378"/>
                    <a:pt x="26192" y="22127"/>
                  </a:cubicBezTo>
                  <a:cubicBezTo>
                    <a:pt x="26760" y="30179"/>
                    <a:pt x="25583" y="31190"/>
                    <a:pt x="28349" y="44014"/>
                  </a:cubicBezTo>
                  <a:cubicBezTo>
                    <a:pt x="28349" y="44014"/>
                    <a:pt x="31739" y="42032"/>
                    <a:pt x="33112" y="41067"/>
                  </a:cubicBezTo>
                  <a:cubicBezTo>
                    <a:pt x="33112" y="41067"/>
                    <a:pt x="32217" y="22796"/>
                    <a:pt x="31186" y="19633"/>
                  </a:cubicBezTo>
                  <a:cubicBezTo>
                    <a:pt x="30985" y="19019"/>
                    <a:pt x="30798" y="18371"/>
                    <a:pt x="30617" y="17727"/>
                  </a:cubicBezTo>
                  <a:lnTo>
                    <a:pt x="30617" y="17727"/>
                  </a:lnTo>
                  <a:cubicBezTo>
                    <a:pt x="32180" y="18293"/>
                    <a:pt x="34326" y="18940"/>
                    <a:pt x="36497" y="18940"/>
                  </a:cubicBezTo>
                  <a:cubicBezTo>
                    <a:pt x="38861" y="18940"/>
                    <a:pt x="41255" y="18172"/>
                    <a:pt x="42959" y="15695"/>
                  </a:cubicBezTo>
                  <a:cubicBezTo>
                    <a:pt x="45358" y="12207"/>
                    <a:pt x="42624" y="10305"/>
                    <a:pt x="39767" y="10305"/>
                  </a:cubicBezTo>
                  <a:cubicBezTo>
                    <a:pt x="38755" y="10305"/>
                    <a:pt x="37729" y="10543"/>
                    <a:pt x="36909" y="11033"/>
                  </a:cubicBezTo>
                  <a:cubicBezTo>
                    <a:pt x="36840" y="11074"/>
                    <a:pt x="36758" y="11094"/>
                    <a:pt x="36665" y="11094"/>
                  </a:cubicBezTo>
                  <a:cubicBezTo>
                    <a:pt x="35274" y="11094"/>
                    <a:pt x="31390" y="6756"/>
                    <a:pt x="30537" y="5290"/>
                  </a:cubicBezTo>
                  <a:cubicBezTo>
                    <a:pt x="29546" y="3590"/>
                    <a:pt x="26599" y="2222"/>
                    <a:pt x="24628" y="1458"/>
                  </a:cubicBezTo>
                  <a:cubicBezTo>
                    <a:pt x="23653" y="568"/>
                    <a:pt x="22508" y="0"/>
                    <a:pt x="21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82" name="Google Shape;582;p57"/>
            <p:cNvSpPr/>
            <p:nvPr/>
          </p:nvSpPr>
          <p:spPr>
            <a:xfrm>
              <a:off x="269265" y="3039730"/>
              <a:ext cx="764319" cy="749035"/>
            </a:xfrm>
            <a:custGeom>
              <a:rect b="b" l="l" r="r" t="t"/>
              <a:pathLst>
                <a:path extrusionOk="0" h="44407" w="44392">
                  <a:moveTo>
                    <a:pt x="20814" y="390"/>
                  </a:moveTo>
                  <a:cubicBezTo>
                    <a:pt x="22016" y="390"/>
                    <a:pt x="23145" y="860"/>
                    <a:pt x="24165" y="1801"/>
                  </a:cubicBezTo>
                  <a:cubicBezTo>
                    <a:pt x="24185" y="1816"/>
                    <a:pt x="24205" y="1831"/>
                    <a:pt x="24230" y="1836"/>
                  </a:cubicBezTo>
                  <a:cubicBezTo>
                    <a:pt x="25976" y="2510"/>
                    <a:pt x="29053" y="3893"/>
                    <a:pt x="30044" y="5588"/>
                  </a:cubicBezTo>
                  <a:cubicBezTo>
                    <a:pt x="30869" y="7006"/>
                    <a:pt x="34449" y="11029"/>
                    <a:pt x="36059" y="11446"/>
                  </a:cubicBezTo>
                  <a:cubicBezTo>
                    <a:pt x="36157" y="11472"/>
                    <a:pt x="36249" y="11484"/>
                    <a:pt x="36333" y="11484"/>
                  </a:cubicBezTo>
                  <a:cubicBezTo>
                    <a:pt x="36465" y="11484"/>
                    <a:pt x="36581" y="11454"/>
                    <a:pt x="36682" y="11396"/>
                  </a:cubicBezTo>
                  <a:cubicBezTo>
                    <a:pt x="37471" y="10923"/>
                    <a:pt x="38461" y="10696"/>
                    <a:pt x="39435" y="10696"/>
                  </a:cubicBezTo>
                  <a:cubicBezTo>
                    <a:pt x="40740" y="10696"/>
                    <a:pt x="42017" y="11104"/>
                    <a:pt x="42742" y="11879"/>
                  </a:cubicBezTo>
                  <a:cubicBezTo>
                    <a:pt x="43653" y="12850"/>
                    <a:pt x="43562" y="14202"/>
                    <a:pt x="42471" y="15781"/>
                  </a:cubicBezTo>
                  <a:cubicBezTo>
                    <a:pt x="41020" y="17893"/>
                    <a:pt x="38954" y="18945"/>
                    <a:pt x="36219" y="18945"/>
                  </a:cubicBezTo>
                  <a:cubicBezTo>
                    <a:pt x="34525" y="18945"/>
                    <a:pt x="32575" y="18542"/>
                    <a:pt x="30356" y="17738"/>
                  </a:cubicBezTo>
                  <a:cubicBezTo>
                    <a:pt x="30335" y="17730"/>
                    <a:pt x="30313" y="17726"/>
                    <a:pt x="30291" y="17726"/>
                  </a:cubicBezTo>
                  <a:cubicBezTo>
                    <a:pt x="30244" y="17726"/>
                    <a:pt x="30197" y="17744"/>
                    <a:pt x="30160" y="17778"/>
                  </a:cubicBezTo>
                  <a:cubicBezTo>
                    <a:pt x="30109" y="17828"/>
                    <a:pt x="30084" y="17904"/>
                    <a:pt x="30104" y="17974"/>
                  </a:cubicBezTo>
                  <a:cubicBezTo>
                    <a:pt x="30295" y="18673"/>
                    <a:pt x="30487" y="19317"/>
                    <a:pt x="30673" y="19890"/>
                  </a:cubicBezTo>
                  <a:cubicBezTo>
                    <a:pt x="31643" y="22867"/>
                    <a:pt x="32513" y="39654"/>
                    <a:pt x="32589" y="41168"/>
                  </a:cubicBezTo>
                  <a:cubicBezTo>
                    <a:pt x="31402" y="41983"/>
                    <a:pt x="28923" y="43456"/>
                    <a:pt x="28153" y="43909"/>
                  </a:cubicBezTo>
                  <a:cubicBezTo>
                    <a:pt x="26292" y="35214"/>
                    <a:pt x="26277" y="31995"/>
                    <a:pt x="26252" y="28264"/>
                  </a:cubicBezTo>
                  <a:cubicBezTo>
                    <a:pt x="26242" y="26549"/>
                    <a:pt x="26232" y="24773"/>
                    <a:pt x="26061" y="22309"/>
                  </a:cubicBezTo>
                  <a:cubicBezTo>
                    <a:pt x="25789" y="18507"/>
                    <a:pt x="25322" y="16435"/>
                    <a:pt x="24774" y="14031"/>
                  </a:cubicBezTo>
                  <a:cubicBezTo>
                    <a:pt x="24356" y="12201"/>
                    <a:pt x="23883" y="10124"/>
                    <a:pt x="23441" y="6925"/>
                  </a:cubicBezTo>
                  <a:cubicBezTo>
                    <a:pt x="23406" y="6669"/>
                    <a:pt x="23391" y="6382"/>
                    <a:pt x="23370" y="6050"/>
                  </a:cubicBezTo>
                  <a:cubicBezTo>
                    <a:pt x="23320" y="5034"/>
                    <a:pt x="23245" y="3636"/>
                    <a:pt x="22420" y="1926"/>
                  </a:cubicBezTo>
                  <a:cubicBezTo>
                    <a:pt x="22350" y="1781"/>
                    <a:pt x="22189" y="1695"/>
                    <a:pt x="21942" y="1675"/>
                  </a:cubicBezTo>
                  <a:cubicBezTo>
                    <a:pt x="21897" y="1670"/>
                    <a:pt x="21852" y="1665"/>
                    <a:pt x="21801" y="1665"/>
                  </a:cubicBezTo>
                  <a:cubicBezTo>
                    <a:pt x="20102" y="1665"/>
                    <a:pt x="14700" y="3727"/>
                    <a:pt x="14192" y="4436"/>
                  </a:cubicBezTo>
                  <a:cubicBezTo>
                    <a:pt x="12724" y="6478"/>
                    <a:pt x="13322" y="11104"/>
                    <a:pt x="13856" y="15188"/>
                  </a:cubicBezTo>
                  <a:cubicBezTo>
                    <a:pt x="14122" y="17235"/>
                    <a:pt x="14374" y="19166"/>
                    <a:pt x="14328" y="20514"/>
                  </a:cubicBezTo>
                  <a:cubicBezTo>
                    <a:pt x="14122" y="26473"/>
                    <a:pt x="13302" y="32689"/>
                    <a:pt x="13011" y="34158"/>
                  </a:cubicBezTo>
                  <a:cubicBezTo>
                    <a:pt x="12468" y="36883"/>
                    <a:pt x="12578" y="41500"/>
                    <a:pt x="12608" y="42501"/>
                  </a:cubicBezTo>
                  <a:cubicBezTo>
                    <a:pt x="12514" y="42503"/>
                    <a:pt x="12420" y="42505"/>
                    <a:pt x="12327" y="42505"/>
                  </a:cubicBezTo>
                  <a:cubicBezTo>
                    <a:pt x="10338" y="42505"/>
                    <a:pt x="8708" y="41889"/>
                    <a:pt x="7358" y="40630"/>
                  </a:cubicBezTo>
                  <a:cubicBezTo>
                    <a:pt x="6614" y="39936"/>
                    <a:pt x="6317" y="38880"/>
                    <a:pt x="6579" y="37874"/>
                  </a:cubicBezTo>
                  <a:lnTo>
                    <a:pt x="6971" y="36365"/>
                  </a:lnTo>
                  <a:cubicBezTo>
                    <a:pt x="7283" y="35163"/>
                    <a:pt x="7444" y="33931"/>
                    <a:pt x="7449" y="32699"/>
                  </a:cubicBezTo>
                  <a:cubicBezTo>
                    <a:pt x="7449" y="31789"/>
                    <a:pt x="7489" y="30843"/>
                    <a:pt x="7559" y="29888"/>
                  </a:cubicBezTo>
                  <a:cubicBezTo>
                    <a:pt x="7760" y="27263"/>
                    <a:pt x="8781" y="24029"/>
                    <a:pt x="8791" y="23999"/>
                  </a:cubicBezTo>
                  <a:cubicBezTo>
                    <a:pt x="8821" y="23908"/>
                    <a:pt x="8781" y="23813"/>
                    <a:pt x="8701" y="23768"/>
                  </a:cubicBezTo>
                  <a:cubicBezTo>
                    <a:pt x="8674" y="23751"/>
                    <a:pt x="8642" y="23743"/>
                    <a:pt x="8611" y="23743"/>
                  </a:cubicBezTo>
                  <a:cubicBezTo>
                    <a:pt x="8555" y="23743"/>
                    <a:pt x="8498" y="23768"/>
                    <a:pt x="8459" y="23813"/>
                  </a:cubicBezTo>
                  <a:cubicBezTo>
                    <a:pt x="8454" y="23823"/>
                    <a:pt x="7599" y="24788"/>
                    <a:pt x="4874" y="25850"/>
                  </a:cubicBezTo>
                  <a:cubicBezTo>
                    <a:pt x="4617" y="25950"/>
                    <a:pt x="4376" y="26000"/>
                    <a:pt x="4147" y="26000"/>
                  </a:cubicBezTo>
                  <a:cubicBezTo>
                    <a:pt x="3859" y="26000"/>
                    <a:pt x="3590" y="25921"/>
                    <a:pt x="3335" y="25764"/>
                  </a:cubicBezTo>
                  <a:cubicBezTo>
                    <a:pt x="2158" y="25040"/>
                    <a:pt x="1318" y="22591"/>
                    <a:pt x="966" y="18869"/>
                  </a:cubicBezTo>
                  <a:cubicBezTo>
                    <a:pt x="513" y="14132"/>
                    <a:pt x="2118" y="10275"/>
                    <a:pt x="5729" y="7398"/>
                  </a:cubicBezTo>
                  <a:cubicBezTo>
                    <a:pt x="8429" y="5246"/>
                    <a:pt x="11311" y="4486"/>
                    <a:pt x="11336" y="4481"/>
                  </a:cubicBezTo>
                  <a:cubicBezTo>
                    <a:pt x="11381" y="4466"/>
                    <a:pt x="11421" y="4441"/>
                    <a:pt x="11447" y="4401"/>
                  </a:cubicBezTo>
                  <a:cubicBezTo>
                    <a:pt x="13212" y="1876"/>
                    <a:pt x="15933" y="679"/>
                    <a:pt x="20544" y="398"/>
                  </a:cubicBezTo>
                  <a:cubicBezTo>
                    <a:pt x="20635" y="392"/>
                    <a:pt x="20725" y="390"/>
                    <a:pt x="20814" y="390"/>
                  </a:cubicBezTo>
                  <a:close/>
                  <a:moveTo>
                    <a:pt x="20826" y="1"/>
                  </a:moveTo>
                  <a:cubicBezTo>
                    <a:pt x="20724" y="1"/>
                    <a:pt x="20622" y="4"/>
                    <a:pt x="20519" y="10"/>
                  </a:cubicBezTo>
                  <a:cubicBezTo>
                    <a:pt x="17386" y="201"/>
                    <a:pt x="13498" y="845"/>
                    <a:pt x="11170" y="4124"/>
                  </a:cubicBezTo>
                  <a:cubicBezTo>
                    <a:pt x="10707" y="4255"/>
                    <a:pt x="8027" y="5075"/>
                    <a:pt x="5497" y="7086"/>
                  </a:cubicBezTo>
                  <a:cubicBezTo>
                    <a:pt x="2937" y="9123"/>
                    <a:pt x="1" y="12824"/>
                    <a:pt x="579" y="18904"/>
                  </a:cubicBezTo>
                  <a:cubicBezTo>
                    <a:pt x="835" y="21625"/>
                    <a:pt x="1489" y="25080"/>
                    <a:pt x="3134" y="26096"/>
                  </a:cubicBezTo>
                  <a:cubicBezTo>
                    <a:pt x="3447" y="26291"/>
                    <a:pt x="3784" y="26387"/>
                    <a:pt x="4143" y="26387"/>
                  </a:cubicBezTo>
                  <a:cubicBezTo>
                    <a:pt x="4423" y="26387"/>
                    <a:pt x="4715" y="26329"/>
                    <a:pt x="5020" y="26212"/>
                  </a:cubicBezTo>
                  <a:cubicBezTo>
                    <a:pt x="6709" y="25553"/>
                    <a:pt x="7700" y="24929"/>
                    <a:pt x="8233" y="24527"/>
                  </a:cubicBezTo>
                  <a:lnTo>
                    <a:pt x="8233" y="24527"/>
                  </a:lnTo>
                  <a:cubicBezTo>
                    <a:pt x="7921" y="25618"/>
                    <a:pt x="7323" y="27901"/>
                    <a:pt x="7172" y="29858"/>
                  </a:cubicBezTo>
                  <a:cubicBezTo>
                    <a:pt x="7102" y="30823"/>
                    <a:pt x="7061" y="31779"/>
                    <a:pt x="7061" y="32699"/>
                  </a:cubicBezTo>
                  <a:cubicBezTo>
                    <a:pt x="7056" y="33896"/>
                    <a:pt x="6900" y="35098"/>
                    <a:pt x="6599" y="36270"/>
                  </a:cubicBezTo>
                  <a:lnTo>
                    <a:pt x="6206" y="37773"/>
                  </a:lnTo>
                  <a:cubicBezTo>
                    <a:pt x="5905" y="38920"/>
                    <a:pt x="6247" y="40122"/>
                    <a:pt x="7091" y="40912"/>
                  </a:cubicBezTo>
                  <a:cubicBezTo>
                    <a:pt x="8522" y="42244"/>
                    <a:pt x="10240" y="42894"/>
                    <a:pt x="12337" y="42894"/>
                  </a:cubicBezTo>
                  <a:cubicBezTo>
                    <a:pt x="12496" y="42894"/>
                    <a:pt x="12656" y="42890"/>
                    <a:pt x="12820" y="42883"/>
                  </a:cubicBezTo>
                  <a:cubicBezTo>
                    <a:pt x="12925" y="42878"/>
                    <a:pt x="13011" y="42787"/>
                    <a:pt x="13006" y="42682"/>
                  </a:cubicBezTo>
                  <a:cubicBezTo>
                    <a:pt x="13001" y="42626"/>
                    <a:pt x="12794" y="37240"/>
                    <a:pt x="13393" y="34233"/>
                  </a:cubicBezTo>
                  <a:cubicBezTo>
                    <a:pt x="13685" y="32754"/>
                    <a:pt x="14509" y="26508"/>
                    <a:pt x="14715" y="20529"/>
                  </a:cubicBezTo>
                  <a:cubicBezTo>
                    <a:pt x="14766" y="19146"/>
                    <a:pt x="14509" y="17200"/>
                    <a:pt x="14243" y="15138"/>
                  </a:cubicBezTo>
                  <a:cubicBezTo>
                    <a:pt x="13720" y="11130"/>
                    <a:pt x="13126" y="6583"/>
                    <a:pt x="14509" y="4662"/>
                  </a:cubicBezTo>
                  <a:cubicBezTo>
                    <a:pt x="14861" y="4169"/>
                    <a:pt x="19674" y="2243"/>
                    <a:pt x="21560" y="2067"/>
                  </a:cubicBezTo>
                  <a:cubicBezTo>
                    <a:pt x="21656" y="2057"/>
                    <a:pt x="21731" y="2057"/>
                    <a:pt x="21796" y="2057"/>
                  </a:cubicBezTo>
                  <a:cubicBezTo>
                    <a:pt x="22014" y="2057"/>
                    <a:pt x="22067" y="2093"/>
                    <a:pt x="22072" y="2093"/>
                  </a:cubicBezTo>
                  <a:cubicBezTo>
                    <a:pt x="22073" y="2093"/>
                    <a:pt x="22073" y="2093"/>
                    <a:pt x="22073" y="2092"/>
                  </a:cubicBezTo>
                  <a:cubicBezTo>
                    <a:pt x="22863" y="3737"/>
                    <a:pt x="22928" y="5029"/>
                    <a:pt x="22983" y="6070"/>
                  </a:cubicBezTo>
                  <a:cubicBezTo>
                    <a:pt x="23003" y="6397"/>
                    <a:pt x="23018" y="6704"/>
                    <a:pt x="23054" y="6981"/>
                  </a:cubicBezTo>
                  <a:cubicBezTo>
                    <a:pt x="23501" y="10194"/>
                    <a:pt x="23974" y="12281"/>
                    <a:pt x="24396" y="14122"/>
                  </a:cubicBezTo>
                  <a:cubicBezTo>
                    <a:pt x="24940" y="16506"/>
                    <a:pt x="25407" y="18563"/>
                    <a:pt x="25674" y="22334"/>
                  </a:cubicBezTo>
                  <a:cubicBezTo>
                    <a:pt x="25845" y="24788"/>
                    <a:pt x="25855" y="26559"/>
                    <a:pt x="25865" y="28269"/>
                  </a:cubicBezTo>
                  <a:cubicBezTo>
                    <a:pt x="25890" y="32055"/>
                    <a:pt x="25905" y="35324"/>
                    <a:pt x="27831" y="44256"/>
                  </a:cubicBezTo>
                  <a:cubicBezTo>
                    <a:pt x="27846" y="44316"/>
                    <a:pt x="27887" y="44367"/>
                    <a:pt x="27942" y="44392"/>
                  </a:cubicBezTo>
                  <a:cubicBezTo>
                    <a:pt x="27967" y="44402"/>
                    <a:pt x="27997" y="44407"/>
                    <a:pt x="28022" y="44407"/>
                  </a:cubicBezTo>
                  <a:cubicBezTo>
                    <a:pt x="28058" y="44407"/>
                    <a:pt x="28088" y="44397"/>
                    <a:pt x="28118" y="44382"/>
                  </a:cubicBezTo>
                  <a:cubicBezTo>
                    <a:pt x="28153" y="44361"/>
                    <a:pt x="31533" y="42380"/>
                    <a:pt x="32901" y="41425"/>
                  </a:cubicBezTo>
                  <a:cubicBezTo>
                    <a:pt x="32951" y="41384"/>
                    <a:pt x="32986" y="41319"/>
                    <a:pt x="32981" y="41254"/>
                  </a:cubicBezTo>
                  <a:cubicBezTo>
                    <a:pt x="32946" y="40509"/>
                    <a:pt x="32071" y="22918"/>
                    <a:pt x="31045" y="19769"/>
                  </a:cubicBezTo>
                  <a:cubicBezTo>
                    <a:pt x="30889" y="19302"/>
                    <a:pt x="30733" y="18784"/>
                    <a:pt x="30577" y="18231"/>
                  </a:cubicBezTo>
                  <a:lnTo>
                    <a:pt x="30577" y="18231"/>
                  </a:lnTo>
                  <a:cubicBezTo>
                    <a:pt x="32703" y="18969"/>
                    <a:pt x="34586" y="19339"/>
                    <a:pt x="36238" y="19339"/>
                  </a:cubicBezTo>
                  <a:cubicBezTo>
                    <a:pt x="39097" y="19339"/>
                    <a:pt x="41263" y="18231"/>
                    <a:pt x="42793" y="16003"/>
                  </a:cubicBezTo>
                  <a:cubicBezTo>
                    <a:pt x="44392" y="13674"/>
                    <a:pt x="43622" y="12251"/>
                    <a:pt x="43024" y="11612"/>
                  </a:cubicBezTo>
                  <a:cubicBezTo>
                    <a:pt x="42218" y="10752"/>
                    <a:pt x="40847" y="10299"/>
                    <a:pt x="39443" y="10299"/>
                  </a:cubicBezTo>
                  <a:cubicBezTo>
                    <a:pt x="38402" y="10299"/>
                    <a:pt x="37342" y="10548"/>
                    <a:pt x="36481" y="11064"/>
                  </a:cubicBezTo>
                  <a:cubicBezTo>
                    <a:pt x="36443" y="11087"/>
                    <a:pt x="36393" y="11095"/>
                    <a:pt x="36340" y="11095"/>
                  </a:cubicBezTo>
                  <a:cubicBezTo>
                    <a:pt x="36277" y="11095"/>
                    <a:pt x="36209" y="11083"/>
                    <a:pt x="36154" y="11069"/>
                  </a:cubicBezTo>
                  <a:cubicBezTo>
                    <a:pt x="34661" y="10682"/>
                    <a:pt x="31160" y="6734"/>
                    <a:pt x="30376" y="5391"/>
                  </a:cubicBezTo>
                  <a:cubicBezTo>
                    <a:pt x="29390" y="3692"/>
                    <a:pt x="26589" y="2334"/>
                    <a:pt x="24401" y="1489"/>
                  </a:cubicBezTo>
                  <a:cubicBezTo>
                    <a:pt x="23316" y="501"/>
                    <a:pt x="22113" y="1"/>
                    <a:pt x="208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83" name="Google Shape;583;p57"/>
            <p:cNvSpPr/>
            <p:nvPr/>
          </p:nvSpPr>
          <p:spPr>
            <a:xfrm>
              <a:off x="373607" y="3084902"/>
              <a:ext cx="111810" cy="353779"/>
            </a:xfrm>
            <a:custGeom>
              <a:rect b="b" l="l" r="r" t="t"/>
              <a:pathLst>
                <a:path extrusionOk="0" h="20974" w="6494">
                  <a:moveTo>
                    <a:pt x="5939" y="0"/>
                  </a:moveTo>
                  <a:cubicBezTo>
                    <a:pt x="3947" y="0"/>
                    <a:pt x="1739" y="1751"/>
                    <a:pt x="1031" y="3493"/>
                  </a:cubicBezTo>
                  <a:cubicBezTo>
                    <a:pt x="1" y="6581"/>
                    <a:pt x="1378" y="13888"/>
                    <a:pt x="2626" y="20974"/>
                  </a:cubicBezTo>
                  <a:cubicBezTo>
                    <a:pt x="3279" y="13108"/>
                    <a:pt x="4899" y="3724"/>
                    <a:pt x="6493" y="48"/>
                  </a:cubicBezTo>
                  <a:cubicBezTo>
                    <a:pt x="6311" y="16"/>
                    <a:pt x="6126" y="0"/>
                    <a:pt x="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84" name="Google Shape;584;p57"/>
            <p:cNvSpPr/>
            <p:nvPr/>
          </p:nvSpPr>
          <p:spPr>
            <a:xfrm>
              <a:off x="708364" y="3072859"/>
              <a:ext cx="86862" cy="269374"/>
            </a:xfrm>
            <a:custGeom>
              <a:rect b="b" l="l" r="r" t="t"/>
              <a:pathLst>
                <a:path extrusionOk="0" h="15970" w="5045">
                  <a:moveTo>
                    <a:pt x="274" y="0"/>
                  </a:moveTo>
                  <a:cubicBezTo>
                    <a:pt x="184" y="0"/>
                    <a:pt x="93" y="3"/>
                    <a:pt x="1" y="8"/>
                  </a:cubicBezTo>
                  <a:cubicBezTo>
                    <a:pt x="1751" y="3387"/>
                    <a:pt x="3400" y="9638"/>
                    <a:pt x="5045" y="15970"/>
                  </a:cubicBezTo>
                  <a:cubicBezTo>
                    <a:pt x="5015" y="10805"/>
                    <a:pt x="4894" y="5927"/>
                    <a:pt x="4291" y="2693"/>
                  </a:cubicBezTo>
                  <a:cubicBezTo>
                    <a:pt x="3344" y="924"/>
                    <a:pt x="2015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85" name="Google Shape;585;p57"/>
            <p:cNvSpPr/>
            <p:nvPr/>
          </p:nvSpPr>
          <p:spPr>
            <a:xfrm>
              <a:off x="520892" y="2936314"/>
              <a:ext cx="137086" cy="190721"/>
            </a:xfrm>
            <a:custGeom>
              <a:rect b="b" l="l" r="r" t="t"/>
              <a:pathLst>
                <a:path extrusionOk="0" h="11307" w="7962">
                  <a:moveTo>
                    <a:pt x="6" y="1"/>
                  </a:moveTo>
                  <a:lnTo>
                    <a:pt x="1153" y="6956"/>
                  </a:lnTo>
                  <a:cubicBezTo>
                    <a:pt x="1137" y="7806"/>
                    <a:pt x="755" y="8535"/>
                    <a:pt x="363" y="9058"/>
                  </a:cubicBezTo>
                  <a:cubicBezTo>
                    <a:pt x="1" y="9546"/>
                    <a:pt x="197" y="10240"/>
                    <a:pt x="755" y="10476"/>
                  </a:cubicBezTo>
                  <a:cubicBezTo>
                    <a:pt x="2023" y="11013"/>
                    <a:pt x="3115" y="11307"/>
                    <a:pt x="4089" y="11307"/>
                  </a:cubicBezTo>
                  <a:cubicBezTo>
                    <a:pt x="5581" y="11307"/>
                    <a:pt x="6800" y="10619"/>
                    <a:pt x="7962" y="9058"/>
                  </a:cubicBezTo>
                  <a:cubicBezTo>
                    <a:pt x="7962" y="9058"/>
                    <a:pt x="7363" y="7097"/>
                    <a:pt x="5598" y="5744"/>
                  </a:cubicBezTo>
                  <a:lnTo>
                    <a:pt x="4608" y="20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86" name="Google Shape;586;p57"/>
            <p:cNvSpPr/>
            <p:nvPr/>
          </p:nvSpPr>
          <p:spPr>
            <a:xfrm>
              <a:off x="517517" y="2932974"/>
              <a:ext cx="143938" cy="197282"/>
            </a:xfrm>
            <a:custGeom>
              <a:rect b="b" l="l" r="r" t="t"/>
              <a:pathLst>
                <a:path extrusionOk="0" h="11696" w="8360">
                  <a:moveTo>
                    <a:pt x="453" y="516"/>
                  </a:moveTo>
                  <a:lnTo>
                    <a:pt x="4638" y="2356"/>
                  </a:lnTo>
                  <a:lnTo>
                    <a:pt x="5603" y="5992"/>
                  </a:lnTo>
                  <a:cubicBezTo>
                    <a:pt x="5618" y="6038"/>
                    <a:pt x="5638" y="6073"/>
                    <a:pt x="5674" y="6098"/>
                  </a:cubicBezTo>
                  <a:cubicBezTo>
                    <a:pt x="7157" y="7230"/>
                    <a:pt x="7796" y="8829"/>
                    <a:pt x="7942" y="9221"/>
                  </a:cubicBezTo>
                  <a:cubicBezTo>
                    <a:pt x="6867" y="10633"/>
                    <a:pt x="5746" y="11311"/>
                    <a:pt x="4291" y="11311"/>
                  </a:cubicBezTo>
                  <a:cubicBezTo>
                    <a:pt x="3363" y="11311"/>
                    <a:pt x="2300" y="11035"/>
                    <a:pt x="1027" y="10498"/>
                  </a:cubicBezTo>
                  <a:cubicBezTo>
                    <a:pt x="815" y="10408"/>
                    <a:pt x="660" y="10227"/>
                    <a:pt x="599" y="10006"/>
                  </a:cubicBezTo>
                  <a:cubicBezTo>
                    <a:pt x="539" y="9789"/>
                    <a:pt x="579" y="9558"/>
                    <a:pt x="715" y="9372"/>
                  </a:cubicBezTo>
                  <a:cubicBezTo>
                    <a:pt x="1248" y="8663"/>
                    <a:pt x="1530" y="7898"/>
                    <a:pt x="1540" y="7159"/>
                  </a:cubicBezTo>
                  <a:cubicBezTo>
                    <a:pt x="1540" y="7144"/>
                    <a:pt x="1540" y="7134"/>
                    <a:pt x="1540" y="7124"/>
                  </a:cubicBezTo>
                  <a:lnTo>
                    <a:pt x="453" y="516"/>
                  </a:lnTo>
                  <a:close/>
                  <a:moveTo>
                    <a:pt x="204" y="1"/>
                  </a:moveTo>
                  <a:cubicBezTo>
                    <a:pt x="161" y="1"/>
                    <a:pt x="118" y="15"/>
                    <a:pt x="81" y="43"/>
                  </a:cubicBezTo>
                  <a:cubicBezTo>
                    <a:pt x="26" y="88"/>
                    <a:pt x="1" y="159"/>
                    <a:pt x="11" y="229"/>
                  </a:cubicBezTo>
                  <a:lnTo>
                    <a:pt x="1152" y="7169"/>
                  </a:lnTo>
                  <a:cubicBezTo>
                    <a:pt x="1137" y="7828"/>
                    <a:pt x="886" y="8492"/>
                    <a:pt x="403" y="9141"/>
                  </a:cubicBezTo>
                  <a:cubicBezTo>
                    <a:pt x="197" y="9422"/>
                    <a:pt x="132" y="9774"/>
                    <a:pt x="222" y="10111"/>
                  </a:cubicBezTo>
                  <a:cubicBezTo>
                    <a:pt x="313" y="10448"/>
                    <a:pt x="554" y="10720"/>
                    <a:pt x="876" y="10855"/>
                  </a:cubicBezTo>
                  <a:cubicBezTo>
                    <a:pt x="2193" y="11414"/>
                    <a:pt x="3315" y="11695"/>
                    <a:pt x="4301" y="11695"/>
                  </a:cubicBezTo>
                  <a:cubicBezTo>
                    <a:pt x="5900" y="11695"/>
                    <a:pt x="7147" y="10941"/>
                    <a:pt x="8314" y="9372"/>
                  </a:cubicBezTo>
                  <a:cubicBezTo>
                    <a:pt x="8349" y="9322"/>
                    <a:pt x="8359" y="9261"/>
                    <a:pt x="8344" y="9201"/>
                  </a:cubicBezTo>
                  <a:cubicBezTo>
                    <a:pt x="8319" y="9120"/>
                    <a:pt x="7720" y="7199"/>
                    <a:pt x="5965" y="5831"/>
                  </a:cubicBezTo>
                  <a:lnTo>
                    <a:pt x="4990" y="2165"/>
                  </a:lnTo>
                  <a:cubicBezTo>
                    <a:pt x="4975" y="2105"/>
                    <a:pt x="4934" y="2060"/>
                    <a:pt x="4879" y="2035"/>
                  </a:cubicBezTo>
                  <a:lnTo>
                    <a:pt x="282" y="18"/>
                  </a:lnTo>
                  <a:cubicBezTo>
                    <a:pt x="257" y="6"/>
                    <a:pt x="231" y="1"/>
                    <a:pt x="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87" name="Google Shape;587;p57"/>
            <p:cNvSpPr/>
            <p:nvPr/>
          </p:nvSpPr>
          <p:spPr>
            <a:xfrm>
              <a:off x="449368" y="2808996"/>
              <a:ext cx="237791" cy="238203"/>
            </a:xfrm>
            <a:custGeom>
              <a:rect b="b" l="l" r="r" t="t"/>
              <a:pathLst>
                <a:path extrusionOk="0" h="14122" w="13811">
                  <a:moveTo>
                    <a:pt x="10919" y="0"/>
                  </a:moveTo>
                  <a:cubicBezTo>
                    <a:pt x="9945" y="0"/>
                    <a:pt x="10265" y="762"/>
                    <a:pt x="8770" y="762"/>
                  </a:cubicBezTo>
                  <a:cubicBezTo>
                    <a:pt x="8137" y="762"/>
                    <a:pt x="7178" y="625"/>
                    <a:pt x="5659" y="237"/>
                  </a:cubicBezTo>
                  <a:cubicBezTo>
                    <a:pt x="5446" y="182"/>
                    <a:pt x="5267" y="158"/>
                    <a:pt x="5116" y="158"/>
                  </a:cubicBezTo>
                  <a:cubicBezTo>
                    <a:pt x="3812" y="158"/>
                    <a:pt x="4614" y="1976"/>
                    <a:pt x="4209" y="1976"/>
                  </a:cubicBezTo>
                  <a:cubicBezTo>
                    <a:pt x="4197" y="1976"/>
                    <a:pt x="4184" y="1975"/>
                    <a:pt x="4170" y="1972"/>
                  </a:cubicBezTo>
                  <a:cubicBezTo>
                    <a:pt x="3685" y="1857"/>
                    <a:pt x="3276" y="1810"/>
                    <a:pt x="2929" y="1810"/>
                  </a:cubicBezTo>
                  <a:cubicBezTo>
                    <a:pt x="1827" y="1810"/>
                    <a:pt x="1342" y="2281"/>
                    <a:pt x="1002" y="2560"/>
                  </a:cubicBezTo>
                  <a:cubicBezTo>
                    <a:pt x="489" y="2988"/>
                    <a:pt x="1" y="3968"/>
                    <a:pt x="167" y="4843"/>
                  </a:cubicBezTo>
                  <a:cubicBezTo>
                    <a:pt x="388" y="6005"/>
                    <a:pt x="1952" y="6282"/>
                    <a:pt x="2933" y="8706"/>
                  </a:cubicBezTo>
                  <a:cubicBezTo>
                    <a:pt x="3622" y="10405"/>
                    <a:pt x="3526" y="11467"/>
                    <a:pt x="4235" y="11688"/>
                  </a:cubicBezTo>
                  <a:cubicBezTo>
                    <a:pt x="4309" y="11710"/>
                    <a:pt x="4379" y="11720"/>
                    <a:pt x="4448" y="11720"/>
                  </a:cubicBezTo>
                  <a:cubicBezTo>
                    <a:pt x="4996" y="11720"/>
                    <a:pt x="5420" y="11097"/>
                    <a:pt x="6030" y="11097"/>
                  </a:cubicBezTo>
                  <a:cubicBezTo>
                    <a:pt x="6095" y="11097"/>
                    <a:pt x="6162" y="11104"/>
                    <a:pt x="6232" y="11120"/>
                  </a:cubicBezTo>
                  <a:cubicBezTo>
                    <a:pt x="7273" y="11356"/>
                    <a:pt x="7157" y="13131"/>
                    <a:pt x="8188" y="13815"/>
                  </a:cubicBezTo>
                  <a:cubicBezTo>
                    <a:pt x="8460" y="13993"/>
                    <a:pt x="8874" y="14122"/>
                    <a:pt x="9430" y="14122"/>
                  </a:cubicBezTo>
                  <a:cubicBezTo>
                    <a:pt x="10210" y="14122"/>
                    <a:pt x="11269" y="13868"/>
                    <a:pt x="12609" y="13136"/>
                  </a:cubicBezTo>
                  <a:cubicBezTo>
                    <a:pt x="12976" y="12935"/>
                    <a:pt x="13152" y="12492"/>
                    <a:pt x="13021" y="12090"/>
                  </a:cubicBezTo>
                  <a:cubicBezTo>
                    <a:pt x="12850" y="11577"/>
                    <a:pt x="12634" y="10928"/>
                    <a:pt x="12372" y="10325"/>
                  </a:cubicBezTo>
                  <a:cubicBezTo>
                    <a:pt x="11130" y="7453"/>
                    <a:pt x="10049" y="6845"/>
                    <a:pt x="10391" y="6070"/>
                  </a:cubicBezTo>
                  <a:cubicBezTo>
                    <a:pt x="10919" y="4878"/>
                    <a:pt x="13157" y="5437"/>
                    <a:pt x="13479" y="4466"/>
                  </a:cubicBezTo>
                  <a:cubicBezTo>
                    <a:pt x="13811" y="3455"/>
                    <a:pt x="12880" y="15"/>
                    <a:pt x="10939" y="0"/>
                  </a:cubicBezTo>
                  <a:cubicBezTo>
                    <a:pt x="10932" y="0"/>
                    <a:pt x="10926" y="0"/>
                    <a:pt x="109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88" name="Google Shape;588;p57"/>
            <p:cNvSpPr/>
            <p:nvPr/>
          </p:nvSpPr>
          <p:spPr>
            <a:xfrm>
              <a:off x="555965" y="2870091"/>
              <a:ext cx="106611" cy="105169"/>
            </a:xfrm>
            <a:custGeom>
              <a:rect b="b" l="l" r="r" t="t"/>
              <a:pathLst>
                <a:path extrusionOk="0" h="6235" w="6192">
                  <a:moveTo>
                    <a:pt x="3318" y="0"/>
                  </a:moveTo>
                  <a:cubicBezTo>
                    <a:pt x="2660" y="0"/>
                    <a:pt x="1582" y="141"/>
                    <a:pt x="559" y="915"/>
                  </a:cubicBezTo>
                  <a:cubicBezTo>
                    <a:pt x="121" y="1241"/>
                    <a:pt x="1" y="1845"/>
                    <a:pt x="282" y="2313"/>
                  </a:cubicBezTo>
                  <a:cubicBezTo>
                    <a:pt x="494" y="2655"/>
                    <a:pt x="675" y="3017"/>
                    <a:pt x="835" y="3384"/>
                  </a:cubicBezTo>
                  <a:cubicBezTo>
                    <a:pt x="1132" y="4078"/>
                    <a:pt x="1650" y="5265"/>
                    <a:pt x="1992" y="5908"/>
                  </a:cubicBezTo>
                  <a:cubicBezTo>
                    <a:pt x="2119" y="6145"/>
                    <a:pt x="2415" y="6234"/>
                    <a:pt x="2788" y="6234"/>
                  </a:cubicBezTo>
                  <a:cubicBezTo>
                    <a:pt x="3673" y="6234"/>
                    <a:pt x="4991" y="5733"/>
                    <a:pt x="5507" y="5521"/>
                  </a:cubicBezTo>
                  <a:cubicBezTo>
                    <a:pt x="5623" y="5476"/>
                    <a:pt x="5678" y="5335"/>
                    <a:pt x="5618" y="5224"/>
                  </a:cubicBezTo>
                  <a:lnTo>
                    <a:pt x="5326" y="4530"/>
                  </a:lnTo>
                  <a:lnTo>
                    <a:pt x="5905" y="4354"/>
                  </a:lnTo>
                  <a:cubicBezTo>
                    <a:pt x="5975" y="4319"/>
                    <a:pt x="6036" y="4274"/>
                    <a:pt x="6081" y="4214"/>
                  </a:cubicBezTo>
                  <a:cubicBezTo>
                    <a:pt x="6191" y="4058"/>
                    <a:pt x="6181" y="3862"/>
                    <a:pt x="6076" y="3721"/>
                  </a:cubicBezTo>
                  <a:cubicBezTo>
                    <a:pt x="5523" y="2997"/>
                    <a:pt x="4552" y="1800"/>
                    <a:pt x="4029" y="291"/>
                  </a:cubicBezTo>
                  <a:cubicBezTo>
                    <a:pt x="3974" y="140"/>
                    <a:pt x="3833" y="29"/>
                    <a:pt x="3672" y="14"/>
                  </a:cubicBezTo>
                  <a:cubicBezTo>
                    <a:pt x="3575" y="6"/>
                    <a:pt x="3456" y="0"/>
                    <a:pt x="3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89" name="Google Shape;589;p57"/>
            <p:cNvSpPr/>
            <p:nvPr/>
          </p:nvSpPr>
          <p:spPr>
            <a:xfrm>
              <a:off x="552246" y="2866853"/>
              <a:ext cx="113790" cy="111646"/>
            </a:xfrm>
            <a:custGeom>
              <a:rect b="b" l="l" r="r" t="t"/>
              <a:pathLst>
                <a:path extrusionOk="0" h="6619" w="6609">
                  <a:moveTo>
                    <a:pt x="3536" y="387"/>
                  </a:moveTo>
                  <a:cubicBezTo>
                    <a:pt x="3672" y="387"/>
                    <a:pt x="3782" y="392"/>
                    <a:pt x="3873" y="402"/>
                  </a:cubicBezTo>
                  <a:cubicBezTo>
                    <a:pt x="3958" y="407"/>
                    <a:pt x="4029" y="468"/>
                    <a:pt x="4059" y="548"/>
                  </a:cubicBezTo>
                  <a:cubicBezTo>
                    <a:pt x="4552" y="1951"/>
                    <a:pt x="5412" y="3083"/>
                    <a:pt x="5980" y="3827"/>
                  </a:cubicBezTo>
                  <a:lnTo>
                    <a:pt x="6136" y="4028"/>
                  </a:lnTo>
                  <a:cubicBezTo>
                    <a:pt x="6191" y="4109"/>
                    <a:pt x="6196" y="4214"/>
                    <a:pt x="6136" y="4295"/>
                  </a:cubicBezTo>
                  <a:cubicBezTo>
                    <a:pt x="6121" y="4320"/>
                    <a:pt x="6091" y="4345"/>
                    <a:pt x="6050" y="4365"/>
                  </a:cubicBezTo>
                  <a:lnTo>
                    <a:pt x="5487" y="4536"/>
                  </a:lnTo>
                  <a:cubicBezTo>
                    <a:pt x="5432" y="4551"/>
                    <a:pt x="5392" y="4592"/>
                    <a:pt x="5366" y="4642"/>
                  </a:cubicBezTo>
                  <a:cubicBezTo>
                    <a:pt x="5341" y="4687"/>
                    <a:pt x="5341" y="4748"/>
                    <a:pt x="5366" y="4798"/>
                  </a:cubicBezTo>
                  <a:lnTo>
                    <a:pt x="5663" y="5497"/>
                  </a:lnTo>
                  <a:cubicBezTo>
                    <a:pt x="5668" y="5507"/>
                    <a:pt x="5663" y="5517"/>
                    <a:pt x="5663" y="5522"/>
                  </a:cubicBezTo>
                  <a:cubicBezTo>
                    <a:pt x="5658" y="5527"/>
                    <a:pt x="5658" y="5532"/>
                    <a:pt x="5648" y="5532"/>
                  </a:cubicBezTo>
                  <a:cubicBezTo>
                    <a:pt x="4531" y="5990"/>
                    <a:pt x="3587" y="6232"/>
                    <a:pt x="2998" y="6232"/>
                  </a:cubicBezTo>
                  <a:cubicBezTo>
                    <a:pt x="2676" y="6232"/>
                    <a:pt x="2459" y="6159"/>
                    <a:pt x="2379" y="6010"/>
                  </a:cubicBezTo>
                  <a:cubicBezTo>
                    <a:pt x="2042" y="5371"/>
                    <a:pt x="1514" y="4164"/>
                    <a:pt x="1228" y="3500"/>
                  </a:cubicBezTo>
                  <a:cubicBezTo>
                    <a:pt x="1067" y="3123"/>
                    <a:pt x="875" y="2751"/>
                    <a:pt x="664" y="2404"/>
                  </a:cubicBezTo>
                  <a:cubicBezTo>
                    <a:pt x="433" y="2022"/>
                    <a:pt x="534" y="1529"/>
                    <a:pt x="891" y="1262"/>
                  </a:cubicBezTo>
                  <a:cubicBezTo>
                    <a:pt x="1876" y="518"/>
                    <a:pt x="2922" y="387"/>
                    <a:pt x="3536" y="387"/>
                  </a:cubicBezTo>
                  <a:close/>
                  <a:moveTo>
                    <a:pt x="3542" y="1"/>
                  </a:moveTo>
                  <a:cubicBezTo>
                    <a:pt x="2872" y="1"/>
                    <a:pt x="1731" y="143"/>
                    <a:pt x="659" y="951"/>
                  </a:cubicBezTo>
                  <a:cubicBezTo>
                    <a:pt x="141" y="1343"/>
                    <a:pt x="0" y="2052"/>
                    <a:pt x="332" y="2605"/>
                  </a:cubicBezTo>
                  <a:cubicBezTo>
                    <a:pt x="534" y="2937"/>
                    <a:pt x="715" y="3294"/>
                    <a:pt x="870" y="3656"/>
                  </a:cubicBezTo>
                  <a:cubicBezTo>
                    <a:pt x="1157" y="4320"/>
                    <a:pt x="1690" y="5537"/>
                    <a:pt x="2037" y="6191"/>
                  </a:cubicBezTo>
                  <a:cubicBezTo>
                    <a:pt x="2203" y="6503"/>
                    <a:pt x="2565" y="6618"/>
                    <a:pt x="3013" y="6618"/>
                  </a:cubicBezTo>
                  <a:cubicBezTo>
                    <a:pt x="3858" y="6618"/>
                    <a:pt x="5014" y="6211"/>
                    <a:pt x="5794" y="5894"/>
                  </a:cubicBezTo>
                  <a:cubicBezTo>
                    <a:pt x="5899" y="5849"/>
                    <a:pt x="5985" y="5763"/>
                    <a:pt x="6025" y="5658"/>
                  </a:cubicBezTo>
                  <a:cubicBezTo>
                    <a:pt x="6065" y="5552"/>
                    <a:pt x="6060" y="5431"/>
                    <a:pt x="6015" y="5336"/>
                  </a:cubicBezTo>
                  <a:lnTo>
                    <a:pt x="5804" y="4843"/>
                  </a:lnTo>
                  <a:lnTo>
                    <a:pt x="6181" y="4727"/>
                  </a:lnTo>
                  <a:cubicBezTo>
                    <a:pt x="6186" y="4727"/>
                    <a:pt x="6196" y="4722"/>
                    <a:pt x="6206" y="4722"/>
                  </a:cubicBezTo>
                  <a:cubicBezTo>
                    <a:pt x="6307" y="4672"/>
                    <a:pt x="6397" y="4602"/>
                    <a:pt x="6453" y="4516"/>
                  </a:cubicBezTo>
                  <a:cubicBezTo>
                    <a:pt x="6609" y="4300"/>
                    <a:pt x="6604" y="4008"/>
                    <a:pt x="6443" y="3797"/>
                  </a:cubicBezTo>
                  <a:lnTo>
                    <a:pt x="6292" y="3591"/>
                  </a:lnTo>
                  <a:cubicBezTo>
                    <a:pt x="5734" y="2867"/>
                    <a:pt x="4894" y="1765"/>
                    <a:pt x="4426" y="423"/>
                  </a:cubicBezTo>
                  <a:cubicBezTo>
                    <a:pt x="4346" y="191"/>
                    <a:pt x="4144" y="35"/>
                    <a:pt x="3903" y="15"/>
                  </a:cubicBezTo>
                  <a:cubicBezTo>
                    <a:pt x="3808" y="7"/>
                    <a:pt x="3686" y="1"/>
                    <a:pt x="35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90" name="Google Shape;590;p57"/>
            <p:cNvSpPr/>
            <p:nvPr/>
          </p:nvSpPr>
          <p:spPr>
            <a:xfrm>
              <a:off x="523148" y="2923680"/>
              <a:ext cx="37000" cy="33971"/>
            </a:xfrm>
            <a:custGeom>
              <a:rect b="b" l="l" r="r" t="t"/>
              <a:pathLst>
                <a:path extrusionOk="0" h="2014" w="2149">
                  <a:moveTo>
                    <a:pt x="636" y="1"/>
                  </a:moveTo>
                  <a:cubicBezTo>
                    <a:pt x="445" y="1"/>
                    <a:pt x="256" y="117"/>
                    <a:pt x="197" y="327"/>
                  </a:cubicBezTo>
                  <a:cubicBezTo>
                    <a:pt x="1" y="1013"/>
                    <a:pt x="382" y="2014"/>
                    <a:pt x="1293" y="2014"/>
                  </a:cubicBezTo>
                  <a:cubicBezTo>
                    <a:pt x="1504" y="2014"/>
                    <a:pt x="1744" y="1960"/>
                    <a:pt x="2012" y="1836"/>
                  </a:cubicBezTo>
                  <a:cubicBezTo>
                    <a:pt x="2113" y="1786"/>
                    <a:pt x="2148" y="1655"/>
                    <a:pt x="2078" y="1570"/>
                  </a:cubicBezTo>
                  <a:lnTo>
                    <a:pt x="996" y="177"/>
                  </a:lnTo>
                  <a:cubicBezTo>
                    <a:pt x="904" y="57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91" name="Google Shape;591;p57"/>
            <p:cNvSpPr/>
            <p:nvPr/>
          </p:nvSpPr>
          <p:spPr>
            <a:xfrm>
              <a:off x="312035" y="3222172"/>
              <a:ext cx="383778" cy="283357"/>
            </a:xfrm>
            <a:custGeom>
              <a:rect b="b" l="l" r="r" t="t"/>
              <a:pathLst>
                <a:path extrusionOk="0" h="16799" w="22290">
                  <a:moveTo>
                    <a:pt x="21801" y="0"/>
                  </a:moveTo>
                  <a:cubicBezTo>
                    <a:pt x="21153" y="0"/>
                    <a:pt x="18528" y="2056"/>
                    <a:pt x="17245" y="3095"/>
                  </a:cubicBezTo>
                  <a:cubicBezTo>
                    <a:pt x="17161" y="3163"/>
                    <a:pt x="17067" y="3193"/>
                    <a:pt x="16976" y="3193"/>
                  </a:cubicBezTo>
                  <a:cubicBezTo>
                    <a:pt x="16701" y="3193"/>
                    <a:pt x="16454" y="2917"/>
                    <a:pt x="16572" y="2607"/>
                  </a:cubicBezTo>
                  <a:cubicBezTo>
                    <a:pt x="16632" y="2451"/>
                    <a:pt x="16717" y="2280"/>
                    <a:pt x="16833" y="2089"/>
                  </a:cubicBezTo>
                  <a:cubicBezTo>
                    <a:pt x="17330" y="1304"/>
                    <a:pt x="17620" y="21"/>
                    <a:pt x="17025" y="21"/>
                  </a:cubicBezTo>
                  <a:cubicBezTo>
                    <a:pt x="16862" y="21"/>
                    <a:pt x="16631" y="118"/>
                    <a:pt x="16320" y="349"/>
                  </a:cubicBezTo>
                  <a:cubicBezTo>
                    <a:pt x="14681" y="1576"/>
                    <a:pt x="13931" y="5051"/>
                    <a:pt x="13931" y="5051"/>
                  </a:cubicBezTo>
                  <a:cubicBezTo>
                    <a:pt x="9589" y="9147"/>
                    <a:pt x="6512" y="9439"/>
                    <a:pt x="5722" y="9439"/>
                  </a:cubicBezTo>
                  <a:cubicBezTo>
                    <a:pt x="5591" y="9439"/>
                    <a:pt x="5523" y="9431"/>
                    <a:pt x="5523" y="9431"/>
                  </a:cubicBezTo>
                  <a:cubicBezTo>
                    <a:pt x="5523" y="9431"/>
                    <a:pt x="4701" y="9256"/>
                    <a:pt x="3721" y="9256"/>
                  </a:cubicBezTo>
                  <a:cubicBezTo>
                    <a:pt x="2083" y="9256"/>
                    <a:pt x="1" y="9746"/>
                    <a:pt x="564" y="12363"/>
                  </a:cubicBezTo>
                  <a:cubicBezTo>
                    <a:pt x="1041" y="14575"/>
                    <a:pt x="1714" y="16799"/>
                    <a:pt x="3657" y="16799"/>
                  </a:cubicBezTo>
                  <a:cubicBezTo>
                    <a:pt x="4276" y="16799"/>
                    <a:pt x="5024" y="16573"/>
                    <a:pt x="5935" y="16049"/>
                  </a:cubicBezTo>
                  <a:cubicBezTo>
                    <a:pt x="12890" y="12051"/>
                    <a:pt x="15908" y="7762"/>
                    <a:pt x="15908" y="7762"/>
                  </a:cubicBezTo>
                  <a:cubicBezTo>
                    <a:pt x="15908" y="7762"/>
                    <a:pt x="18734" y="6781"/>
                    <a:pt x="19835" y="5840"/>
                  </a:cubicBezTo>
                  <a:cubicBezTo>
                    <a:pt x="20675" y="5126"/>
                    <a:pt x="20690" y="3965"/>
                    <a:pt x="20615" y="3291"/>
                  </a:cubicBezTo>
                  <a:cubicBezTo>
                    <a:pt x="20580" y="2954"/>
                    <a:pt x="20695" y="2617"/>
                    <a:pt x="20932" y="2370"/>
                  </a:cubicBezTo>
                  <a:cubicBezTo>
                    <a:pt x="21943" y="1334"/>
                    <a:pt x="22290" y="364"/>
                    <a:pt x="21907" y="32"/>
                  </a:cubicBezTo>
                  <a:cubicBezTo>
                    <a:pt x="21883" y="10"/>
                    <a:pt x="21847" y="0"/>
                    <a:pt x="2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314549" y="3218815"/>
              <a:ext cx="381006" cy="290020"/>
            </a:xfrm>
            <a:custGeom>
              <a:rect b="b" l="l" r="r" t="t"/>
              <a:pathLst>
                <a:path extrusionOk="0" h="17194" w="22129">
                  <a:moveTo>
                    <a:pt x="21646" y="392"/>
                  </a:moveTo>
                  <a:cubicBezTo>
                    <a:pt x="21691" y="437"/>
                    <a:pt x="21711" y="503"/>
                    <a:pt x="21716" y="593"/>
                  </a:cubicBezTo>
                  <a:cubicBezTo>
                    <a:pt x="21731" y="920"/>
                    <a:pt x="21460" y="1604"/>
                    <a:pt x="20645" y="2439"/>
                  </a:cubicBezTo>
                  <a:cubicBezTo>
                    <a:pt x="20368" y="2725"/>
                    <a:pt x="20233" y="3118"/>
                    <a:pt x="20278" y="3510"/>
                  </a:cubicBezTo>
                  <a:cubicBezTo>
                    <a:pt x="20343" y="4113"/>
                    <a:pt x="20343" y="5225"/>
                    <a:pt x="19564" y="5894"/>
                  </a:cubicBezTo>
                  <a:cubicBezTo>
                    <a:pt x="18503" y="6794"/>
                    <a:pt x="15727" y="7764"/>
                    <a:pt x="15696" y="7775"/>
                  </a:cubicBezTo>
                  <a:cubicBezTo>
                    <a:pt x="15661" y="7790"/>
                    <a:pt x="15626" y="7815"/>
                    <a:pt x="15606" y="7850"/>
                  </a:cubicBezTo>
                  <a:cubicBezTo>
                    <a:pt x="15576" y="7890"/>
                    <a:pt x="12533" y="12145"/>
                    <a:pt x="5689" y="16082"/>
                  </a:cubicBezTo>
                  <a:cubicBezTo>
                    <a:pt x="4849" y="16565"/>
                    <a:pt x="4131" y="16807"/>
                    <a:pt x="3519" y="16807"/>
                  </a:cubicBezTo>
                  <a:cubicBezTo>
                    <a:pt x="3226" y="16807"/>
                    <a:pt x="2957" y="16751"/>
                    <a:pt x="2711" y="16641"/>
                  </a:cubicBezTo>
                  <a:cubicBezTo>
                    <a:pt x="1530" y="16118"/>
                    <a:pt x="1001" y="14352"/>
                    <a:pt x="609" y="12522"/>
                  </a:cubicBezTo>
                  <a:cubicBezTo>
                    <a:pt x="408" y="11592"/>
                    <a:pt x="544" y="10877"/>
                    <a:pt x="1017" y="10405"/>
                  </a:cubicBezTo>
                  <a:cubicBezTo>
                    <a:pt x="1615" y="9806"/>
                    <a:pt x="2656" y="9650"/>
                    <a:pt x="3566" y="9650"/>
                  </a:cubicBezTo>
                  <a:cubicBezTo>
                    <a:pt x="4517" y="9650"/>
                    <a:pt x="5332" y="9821"/>
                    <a:pt x="5357" y="9826"/>
                  </a:cubicBezTo>
                  <a:cubicBezTo>
                    <a:pt x="5376" y="9828"/>
                    <a:pt x="5457" y="9837"/>
                    <a:pt x="5595" y="9837"/>
                  </a:cubicBezTo>
                  <a:cubicBezTo>
                    <a:pt x="6456" y="9837"/>
                    <a:pt x="9548" y="9517"/>
                    <a:pt x="13916" y="5391"/>
                  </a:cubicBezTo>
                  <a:cubicBezTo>
                    <a:pt x="13946" y="5366"/>
                    <a:pt x="13966" y="5330"/>
                    <a:pt x="13976" y="5290"/>
                  </a:cubicBezTo>
                  <a:cubicBezTo>
                    <a:pt x="13981" y="5260"/>
                    <a:pt x="14731" y="1870"/>
                    <a:pt x="16290" y="704"/>
                  </a:cubicBezTo>
                  <a:cubicBezTo>
                    <a:pt x="16595" y="479"/>
                    <a:pt x="16779" y="416"/>
                    <a:pt x="16876" y="416"/>
                  </a:cubicBezTo>
                  <a:cubicBezTo>
                    <a:pt x="16911" y="416"/>
                    <a:pt x="16935" y="425"/>
                    <a:pt x="16949" y="437"/>
                  </a:cubicBezTo>
                  <a:cubicBezTo>
                    <a:pt x="17130" y="603"/>
                    <a:pt x="16954" y="1503"/>
                    <a:pt x="16526" y="2187"/>
                  </a:cubicBezTo>
                  <a:cubicBezTo>
                    <a:pt x="16405" y="2373"/>
                    <a:pt x="16310" y="2559"/>
                    <a:pt x="16245" y="2740"/>
                  </a:cubicBezTo>
                  <a:cubicBezTo>
                    <a:pt x="16144" y="3007"/>
                    <a:pt x="16229" y="3299"/>
                    <a:pt x="16461" y="3465"/>
                  </a:cubicBezTo>
                  <a:cubicBezTo>
                    <a:pt x="16575" y="3545"/>
                    <a:pt x="16704" y="3585"/>
                    <a:pt x="16832" y="3585"/>
                  </a:cubicBezTo>
                  <a:cubicBezTo>
                    <a:pt x="16969" y="3585"/>
                    <a:pt x="17105" y="3538"/>
                    <a:pt x="17220" y="3445"/>
                  </a:cubicBezTo>
                  <a:cubicBezTo>
                    <a:pt x="20207" y="1031"/>
                    <a:pt x="21394" y="392"/>
                    <a:pt x="21641" y="392"/>
                  </a:cubicBezTo>
                  <a:close/>
                  <a:moveTo>
                    <a:pt x="21673" y="0"/>
                  </a:moveTo>
                  <a:cubicBezTo>
                    <a:pt x="21301" y="0"/>
                    <a:pt x="20290" y="465"/>
                    <a:pt x="16979" y="3143"/>
                  </a:cubicBezTo>
                  <a:cubicBezTo>
                    <a:pt x="16929" y="3181"/>
                    <a:pt x="16878" y="3196"/>
                    <a:pt x="16830" y="3196"/>
                  </a:cubicBezTo>
                  <a:cubicBezTo>
                    <a:pt x="16778" y="3196"/>
                    <a:pt x="16729" y="3177"/>
                    <a:pt x="16692" y="3148"/>
                  </a:cubicBezTo>
                  <a:cubicBezTo>
                    <a:pt x="16622" y="3098"/>
                    <a:pt x="16561" y="3002"/>
                    <a:pt x="16607" y="2876"/>
                  </a:cubicBezTo>
                  <a:cubicBezTo>
                    <a:pt x="16667" y="2720"/>
                    <a:pt x="16747" y="2559"/>
                    <a:pt x="16853" y="2393"/>
                  </a:cubicBezTo>
                  <a:cubicBezTo>
                    <a:pt x="17270" y="1730"/>
                    <a:pt x="17643" y="548"/>
                    <a:pt x="17210" y="150"/>
                  </a:cubicBezTo>
                  <a:cubicBezTo>
                    <a:pt x="17121" y="67"/>
                    <a:pt x="17013" y="26"/>
                    <a:pt x="16885" y="26"/>
                  </a:cubicBezTo>
                  <a:cubicBezTo>
                    <a:pt x="16666" y="26"/>
                    <a:pt x="16389" y="149"/>
                    <a:pt x="16058" y="397"/>
                  </a:cubicBezTo>
                  <a:cubicBezTo>
                    <a:pt x="14479" y="1574"/>
                    <a:pt x="13720" y="4667"/>
                    <a:pt x="13609" y="5149"/>
                  </a:cubicBezTo>
                  <a:cubicBezTo>
                    <a:pt x="9296" y="9202"/>
                    <a:pt x="6238" y="9444"/>
                    <a:pt x="5563" y="9444"/>
                  </a:cubicBezTo>
                  <a:cubicBezTo>
                    <a:pt x="5471" y="9444"/>
                    <a:pt x="5423" y="9439"/>
                    <a:pt x="5422" y="9439"/>
                  </a:cubicBezTo>
                  <a:cubicBezTo>
                    <a:pt x="5355" y="9427"/>
                    <a:pt x="4548" y="9260"/>
                    <a:pt x="3583" y="9260"/>
                  </a:cubicBezTo>
                  <a:cubicBezTo>
                    <a:pt x="2593" y="9260"/>
                    <a:pt x="1438" y="9435"/>
                    <a:pt x="745" y="10133"/>
                  </a:cubicBezTo>
                  <a:cubicBezTo>
                    <a:pt x="172" y="10701"/>
                    <a:pt x="1" y="11536"/>
                    <a:pt x="227" y="12602"/>
                  </a:cubicBezTo>
                  <a:cubicBezTo>
                    <a:pt x="619" y="14403"/>
                    <a:pt x="1147" y="16374"/>
                    <a:pt x="2555" y="16998"/>
                  </a:cubicBezTo>
                  <a:cubicBezTo>
                    <a:pt x="2852" y="17129"/>
                    <a:pt x="3169" y="17194"/>
                    <a:pt x="3516" y="17194"/>
                  </a:cubicBezTo>
                  <a:cubicBezTo>
                    <a:pt x="4200" y="17194"/>
                    <a:pt x="4984" y="16937"/>
                    <a:pt x="5885" y="16419"/>
                  </a:cubicBezTo>
                  <a:cubicBezTo>
                    <a:pt x="12392" y="12673"/>
                    <a:pt x="15510" y="8624"/>
                    <a:pt x="15882" y="8122"/>
                  </a:cubicBezTo>
                  <a:cubicBezTo>
                    <a:pt x="16305" y="7976"/>
                    <a:pt x="18774" y="7075"/>
                    <a:pt x="19815" y="6190"/>
                  </a:cubicBezTo>
                  <a:cubicBezTo>
                    <a:pt x="20730" y="5406"/>
                    <a:pt x="20740" y="4149"/>
                    <a:pt x="20660" y="3470"/>
                  </a:cubicBezTo>
                  <a:cubicBezTo>
                    <a:pt x="20630" y="3193"/>
                    <a:pt x="20730" y="2906"/>
                    <a:pt x="20927" y="2705"/>
                  </a:cubicBezTo>
                  <a:cubicBezTo>
                    <a:pt x="21686" y="1926"/>
                    <a:pt x="22128" y="1126"/>
                    <a:pt x="22103" y="578"/>
                  </a:cubicBezTo>
                  <a:cubicBezTo>
                    <a:pt x="22093" y="372"/>
                    <a:pt x="22018" y="201"/>
                    <a:pt x="21887" y="85"/>
                  </a:cubicBezTo>
                  <a:cubicBezTo>
                    <a:pt x="21845" y="47"/>
                    <a:pt x="21791" y="0"/>
                    <a:pt x="21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795987" y="2990055"/>
              <a:ext cx="289753" cy="404854"/>
            </a:xfrm>
            <a:custGeom>
              <a:rect b="b" l="l" r="r" t="t"/>
              <a:pathLst>
                <a:path extrusionOk="0" h="24002" w="16829">
                  <a:moveTo>
                    <a:pt x="10253" y="0"/>
                  </a:moveTo>
                  <a:cubicBezTo>
                    <a:pt x="9677" y="0"/>
                    <a:pt x="9119" y="75"/>
                    <a:pt x="8606" y="215"/>
                  </a:cubicBezTo>
                  <a:cubicBezTo>
                    <a:pt x="6147" y="888"/>
                    <a:pt x="4904" y="3016"/>
                    <a:pt x="4029" y="4514"/>
                  </a:cubicBezTo>
                  <a:cubicBezTo>
                    <a:pt x="2486" y="7165"/>
                    <a:pt x="2139" y="9151"/>
                    <a:pt x="2013" y="9669"/>
                  </a:cubicBezTo>
                  <a:cubicBezTo>
                    <a:pt x="0" y="18189"/>
                    <a:pt x="6505" y="23191"/>
                    <a:pt x="8193" y="23191"/>
                  </a:cubicBezTo>
                  <a:cubicBezTo>
                    <a:pt x="8260" y="23191"/>
                    <a:pt x="8319" y="23183"/>
                    <a:pt x="8369" y="23167"/>
                  </a:cubicBezTo>
                  <a:cubicBezTo>
                    <a:pt x="8851" y="23018"/>
                    <a:pt x="9316" y="22959"/>
                    <a:pt x="9764" y="22959"/>
                  </a:cubicBezTo>
                  <a:cubicBezTo>
                    <a:pt x="11632" y="22959"/>
                    <a:pt x="13195" y="24002"/>
                    <a:pt x="14308" y="24002"/>
                  </a:cubicBezTo>
                  <a:cubicBezTo>
                    <a:pt x="15176" y="24002"/>
                    <a:pt x="15771" y="23366"/>
                    <a:pt x="16024" y="21105"/>
                  </a:cubicBezTo>
                  <a:cubicBezTo>
                    <a:pt x="16461" y="17172"/>
                    <a:pt x="12443" y="14014"/>
                    <a:pt x="14600" y="10735"/>
                  </a:cubicBezTo>
                  <a:cubicBezTo>
                    <a:pt x="15149" y="9900"/>
                    <a:pt x="15606" y="9674"/>
                    <a:pt x="16014" y="8628"/>
                  </a:cubicBezTo>
                  <a:cubicBezTo>
                    <a:pt x="16677" y="6928"/>
                    <a:pt x="16828" y="4072"/>
                    <a:pt x="14877" y="1965"/>
                  </a:cubicBezTo>
                  <a:cubicBezTo>
                    <a:pt x="13597" y="581"/>
                    <a:pt x="11857" y="0"/>
                    <a:pt x="10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799896" y="2986799"/>
              <a:ext cx="288100" cy="411432"/>
            </a:xfrm>
            <a:custGeom>
              <a:rect b="b" l="l" r="r" t="t"/>
              <a:pathLst>
                <a:path extrusionOk="0" h="24392" w="16733">
                  <a:moveTo>
                    <a:pt x="10050" y="388"/>
                  </a:moveTo>
                  <a:cubicBezTo>
                    <a:pt x="11515" y="388"/>
                    <a:pt x="13203" y="879"/>
                    <a:pt x="14504" y="2288"/>
                  </a:cubicBezTo>
                  <a:cubicBezTo>
                    <a:pt x="16264" y="4194"/>
                    <a:pt x="16325" y="6905"/>
                    <a:pt x="15606" y="8751"/>
                  </a:cubicBezTo>
                  <a:cubicBezTo>
                    <a:pt x="15359" y="9384"/>
                    <a:pt x="15093" y="9701"/>
                    <a:pt x="14786" y="10068"/>
                  </a:cubicBezTo>
                  <a:cubicBezTo>
                    <a:pt x="14605" y="10285"/>
                    <a:pt x="14414" y="10511"/>
                    <a:pt x="14213" y="10823"/>
                  </a:cubicBezTo>
                  <a:cubicBezTo>
                    <a:pt x="12930" y="12764"/>
                    <a:pt x="13710" y="14635"/>
                    <a:pt x="14534" y="16616"/>
                  </a:cubicBezTo>
                  <a:cubicBezTo>
                    <a:pt x="15153" y="18090"/>
                    <a:pt x="15787" y="19618"/>
                    <a:pt x="15601" y="21278"/>
                  </a:cubicBezTo>
                  <a:cubicBezTo>
                    <a:pt x="15445" y="22706"/>
                    <a:pt x="15133" y="23551"/>
                    <a:pt x="14655" y="23853"/>
                  </a:cubicBezTo>
                  <a:cubicBezTo>
                    <a:pt x="14487" y="23959"/>
                    <a:pt x="14295" y="24003"/>
                    <a:pt x="14080" y="24003"/>
                  </a:cubicBezTo>
                  <a:cubicBezTo>
                    <a:pt x="13633" y="24003"/>
                    <a:pt x="13086" y="23812"/>
                    <a:pt x="12447" y="23591"/>
                  </a:cubicBezTo>
                  <a:cubicBezTo>
                    <a:pt x="11608" y="23300"/>
                    <a:pt x="10622" y="22958"/>
                    <a:pt x="9536" y="22958"/>
                  </a:cubicBezTo>
                  <a:cubicBezTo>
                    <a:pt x="9068" y="22958"/>
                    <a:pt x="8585" y="23018"/>
                    <a:pt x="8082" y="23174"/>
                  </a:cubicBezTo>
                  <a:cubicBezTo>
                    <a:pt x="8049" y="23184"/>
                    <a:pt x="8009" y="23189"/>
                    <a:pt x="7962" y="23189"/>
                  </a:cubicBezTo>
                  <a:cubicBezTo>
                    <a:pt x="7520" y="23189"/>
                    <a:pt x="6479" y="22731"/>
                    <a:pt x="5266" y="21600"/>
                  </a:cubicBezTo>
                  <a:cubicBezTo>
                    <a:pt x="3777" y="20207"/>
                    <a:pt x="473" y="16274"/>
                    <a:pt x="1977" y="9907"/>
                  </a:cubicBezTo>
                  <a:cubicBezTo>
                    <a:pt x="1987" y="9862"/>
                    <a:pt x="2002" y="9802"/>
                    <a:pt x="2017" y="9736"/>
                  </a:cubicBezTo>
                  <a:cubicBezTo>
                    <a:pt x="2168" y="9042"/>
                    <a:pt x="2570" y="7202"/>
                    <a:pt x="3973" y="4803"/>
                  </a:cubicBezTo>
                  <a:cubicBezTo>
                    <a:pt x="4848" y="3304"/>
                    <a:pt x="6045" y="1247"/>
                    <a:pt x="8429" y="599"/>
                  </a:cubicBezTo>
                  <a:cubicBezTo>
                    <a:pt x="8907" y="467"/>
                    <a:pt x="9460" y="388"/>
                    <a:pt x="10050" y="388"/>
                  </a:cubicBezTo>
                  <a:close/>
                  <a:moveTo>
                    <a:pt x="10039" y="0"/>
                  </a:moveTo>
                  <a:cubicBezTo>
                    <a:pt x="9416" y="0"/>
                    <a:pt x="8832" y="84"/>
                    <a:pt x="8329" y="221"/>
                  </a:cubicBezTo>
                  <a:cubicBezTo>
                    <a:pt x="5789" y="915"/>
                    <a:pt x="4491" y="3138"/>
                    <a:pt x="3636" y="4612"/>
                  </a:cubicBezTo>
                  <a:cubicBezTo>
                    <a:pt x="2208" y="7061"/>
                    <a:pt x="1791" y="8942"/>
                    <a:pt x="1635" y="9656"/>
                  </a:cubicBezTo>
                  <a:cubicBezTo>
                    <a:pt x="1620" y="9716"/>
                    <a:pt x="1610" y="9772"/>
                    <a:pt x="1600" y="9817"/>
                  </a:cubicBezTo>
                  <a:cubicBezTo>
                    <a:pt x="0" y="16571"/>
                    <a:pt x="3797" y="20760"/>
                    <a:pt x="4999" y="21882"/>
                  </a:cubicBezTo>
                  <a:cubicBezTo>
                    <a:pt x="6100" y="22911"/>
                    <a:pt x="7284" y="23577"/>
                    <a:pt x="7968" y="23577"/>
                  </a:cubicBezTo>
                  <a:cubicBezTo>
                    <a:pt x="8053" y="23577"/>
                    <a:pt x="8130" y="23567"/>
                    <a:pt x="8198" y="23546"/>
                  </a:cubicBezTo>
                  <a:cubicBezTo>
                    <a:pt x="8662" y="23404"/>
                    <a:pt x="9108" y="23346"/>
                    <a:pt x="9539" y="23346"/>
                  </a:cubicBezTo>
                  <a:cubicBezTo>
                    <a:pt x="10551" y="23346"/>
                    <a:pt x="11473" y="23666"/>
                    <a:pt x="12317" y="23959"/>
                  </a:cubicBezTo>
                  <a:cubicBezTo>
                    <a:pt x="12970" y="24185"/>
                    <a:pt x="13564" y="24391"/>
                    <a:pt x="14087" y="24391"/>
                  </a:cubicBezTo>
                  <a:cubicBezTo>
                    <a:pt x="14363" y="24391"/>
                    <a:pt x="14625" y="24331"/>
                    <a:pt x="14861" y="24180"/>
                  </a:cubicBezTo>
                  <a:cubicBezTo>
                    <a:pt x="15465" y="23803"/>
                    <a:pt x="15812" y="22918"/>
                    <a:pt x="15988" y="21318"/>
                  </a:cubicBezTo>
                  <a:cubicBezTo>
                    <a:pt x="16184" y="19563"/>
                    <a:pt x="15530" y="17989"/>
                    <a:pt x="14896" y="16465"/>
                  </a:cubicBezTo>
                  <a:cubicBezTo>
                    <a:pt x="14112" y="14584"/>
                    <a:pt x="13368" y="12804"/>
                    <a:pt x="14534" y="11034"/>
                  </a:cubicBezTo>
                  <a:cubicBezTo>
                    <a:pt x="14726" y="10742"/>
                    <a:pt x="14907" y="10526"/>
                    <a:pt x="15083" y="10315"/>
                  </a:cubicBezTo>
                  <a:cubicBezTo>
                    <a:pt x="15399" y="9943"/>
                    <a:pt x="15696" y="9586"/>
                    <a:pt x="15968" y="8892"/>
                  </a:cubicBezTo>
                  <a:cubicBezTo>
                    <a:pt x="16732" y="6935"/>
                    <a:pt x="16667" y="4054"/>
                    <a:pt x="14791" y="2022"/>
                  </a:cubicBezTo>
                  <a:cubicBezTo>
                    <a:pt x="13404" y="523"/>
                    <a:pt x="11600" y="0"/>
                    <a:pt x="100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660480" y="3244117"/>
              <a:ext cx="536773" cy="797512"/>
            </a:xfrm>
            <a:custGeom>
              <a:rect b="b" l="l" r="r" t="t"/>
              <a:pathLst>
                <a:path extrusionOk="0" h="47281" w="31176">
                  <a:moveTo>
                    <a:pt x="16057" y="1"/>
                  </a:moveTo>
                  <a:cubicBezTo>
                    <a:pt x="14229" y="1"/>
                    <a:pt x="12610" y="259"/>
                    <a:pt x="11251" y="612"/>
                  </a:cubicBezTo>
                  <a:cubicBezTo>
                    <a:pt x="11251" y="612"/>
                    <a:pt x="8802" y="934"/>
                    <a:pt x="8585" y="989"/>
                  </a:cubicBezTo>
                  <a:cubicBezTo>
                    <a:pt x="7212" y="1316"/>
                    <a:pt x="3677" y="2352"/>
                    <a:pt x="1972" y="6994"/>
                  </a:cubicBezTo>
                  <a:cubicBezTo>
                    <a:pt x="1474" y="8352"/>
                    <a:pt x="961" y="9850"/>
                    <a:pt x="504" y="11409"/>
                  </a:cubicBezTo>
                  <a:cubicBezTo>
                    <a:pt x="1" y="13139"/>
                    <a:pt x="539" y="18591"/>
                    <a:pt x="3260" y="21507"/>
                  </a:cubicBezTo>
                  <a:lnTo>
                    <a:pt x="4753" y="28106"/>
                  </a:lnTo>
                  <a:cubicBezTo>
                    <a:pt x="5372" y="35901"/>
                    <a:pt x="6528" y="45154"/>
                    <a:pt x="8092" y="46773"/>
                  </a:cubicBezTo>
                  <a:cubicBezTo>
                    <a:pt x="8442" y="47135"/>
                    <a:pt x="8911" y="47280"/>
                    <a:pt x="9468" y="47280"/>
                  </a:cubicBezTo>
                  <a:cubicBezTo>
                    <a:pt x="11695" y="47280"/>
                    <a:pt x="15337" y="44963"/>
                    <a:pt x="18467" y="44963"/>
                  </a:cubicBezTo>
                  <a:cubicBezTo>
                    <a:pt x="21639" y="44963"/>
                    <a:pt x="26386" y="46592"/>
                    <a:pt x="28687" y="46592"/>
                  </a:cubicBezTo>
                  <a:cubicBezTo>
                    <a:pt x="29031" y="46592"/>
                    <a:pt x="29320" y="46555"/>
                    <a:pt x="29541" y="46472"/>
                  </a:cubicBezTo>
                  <a:cubicBezTo>
                    <a:pt x="31176" y="45853"/>
                    <a:pt x="25820" y="21628"/>
                    <a:pt x="25614" y="19898"/>
                  </a:cubicBezTo>
                  <a:cubicBezTo>
                    <a:pt x="26876" y="17273"/>
                    <a:pt x="27318" y="14879"/>
                    <a:pt x="26992" y="12707"/>
                  </a:cubicBezTo>
                  <a:lnTo>
                    <a:pt x="29174" y="11459"/>
                  </a:lnTo>
                  <a:cubicBezTo>
                    <a:pt x="29471" y="11288"/>
                    <a:pt x="29602" y="10921"/>
                    <a:pt x="29476" y="10605"/>
                  </a:cubicBezTo>
                  <a:cubicBezTo>
                    <a:pt x="28686" y="8603"/>
                    <a:pt x="25830" y="1889"/>
                    <a:pt x="22682" y="1145"/>
                  </a:cubicBezTo>
                  <a:cubicBezTo>
                    <a:pt x="22546" y="1090"/>
                    <a:pt x="22410" y="1034"/>
                    <a:pt x="22269" y="989"/>
                  </a:cubicBezTo>
                  <a:cubicBezTo>
                    <a:pt x="20018" y="272"/>
                    <a:pt x="17928" y="1"/>
                    <a:pt x="16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96" name="Google Shape;596;p57"/>
            <p:cNvSpPr/>
            <p:nvPr/>
          </p:nvSpPr>
          <p:spPr>
            <a:xfrm>
              <a:off x="963297" y="3196921"/>
              <a:ext cx="84521" cy="90966"/>
            </a:xfrm>
            <a:custGeom>
              <a:rect b="b" l="l" r="r" t="t"/>
              <a:pathLst>
                <a:path extrusionOk="0" h="5393" w="4909">
                  <a:moveTo>
                    <a:pt x="1811" y="0"/>
                  </a:moveTo>
                  <a:lnTo>
                    <a:pt x="1811" y="0"/>
                  </a:lnTo>
                  <a:cubicBezTo>
                    <a:pt x="1831" y="1353"/>
                    <a:pt x="1006" y="2339"/>
                    <a:pt x="0" y="3254"/>
                  </a:cubicBezTo>
                  <a:lnTo>
                    <a:pt x="745" y="5341"/>
                  </a:lnTo>
                  <a:cubicBezTo>
                    <a:pt x="933" y="5374"/>
                    <a:pt x="1144" y="5393"/>
                    <a:pt x="1370" y="5393"/>
                  </a:cubicBezTo>
                  <a:cubicBezTo>
                    <a:pt x="2278" y="5393"/>
                    <a:pt x="3447" y="5096"/>
                    <a:pt x="4541" y="4255"/>
                  </a:cubicBezTo>
                  <a:cubicBezTo>
                    <a:pt x="4868" y="4008"/>
                    <a:pt x="4909" y="3531"/>
                    <a:pt x="4637" y="3219"/>
                  </a:cubicBez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97" name="Google Shape;597;p57"/>
            <p:cNvSpPr/>
            <p:nvPr/>
          </p:nvSpPr>
          <p:spPr>
            <a:xfrm>
              <a:off x="1066589" y="3271442"/>
              <a:ext cx="110244" cy="202359"/>
            </a:xfrm>
            <a:custGeom>
              <a:rect b="b" l="l" r="r" t="t"/>
              <a:pathLst>
                <a:path extrusionOk="0" h="11997" w="6403">
                  <a:moveTo>
                    <a:pt x="216" y="0"/>
                  </a:moveTo>
                  <a:cubicBezTo>
                    <a:pt x="160" y="0"/>
                    <a:pt x="103" y="25"/>
                    <a:pt x="66" y="73"/>
                  </a:cubicBezTo>
                  <a:cubicBezTo>
                    <a:pt x="1" y="154"/>
                    <a:pt x="11" y="279"/>
                    <a:pt x="96" y="345"/>
                  </a:cubicBezTo>
                  <a:cubicBezTo>
                    <a:pt x="2666" y="2417"/>
                    <a:pt x="4914" y="7908"/>
                    <a:pt x="5342" y="8990"/>
                  </a:cubicBezTo>
                  <a:cubicBezTo>
                    <a:pt x="5412" y="9181"/>
                    <a:pt x="5935" y="11494"/>
                    <a:pt x="5935" y="11766"/>
                  </a:cubicBezTo>
                  <a:cubicBezTo>
                    <a:pt x="5915" y="11856"/>
                    <a:pt x="5970" y="11952"/>
                    <a:pt x="6061" y="11987"/>
                  </a:cubicBezTo>
                  <a:cubicBezTo>
                    <a:pt x="6081" y="11992"/>
                    <a:pt x="6106" y="11997"/>
                    <a:pt x="6126" y="11997"/>
                  </a:cubicBezTo>
                  <a:cubicBezTo>
                    <a:pt x="6207" y="11997"/>
                    <a:pt x="6282" y="11947"/>
                    <a:pt x="6307" y="11866"/>
                  </a:cubicBezTo>
                  <a:cubicBezTo>
                    <a:pt x="6403" y="11600"/>
                    <a:pt x="5709" y="8869"/>
                    <a:pt x="5704" y="8844"/>
                  </a:cubicBezTo>
                  <a:cubicBezTo>
                    <a:pt x="5271" y="7752"/>
                    <a:pt x="2983" y="2180"/>
                    <a:pt x="338" y="43"/>
                  </a:cubicBezTo>
                  <a:cubicBezTo>
                    <a:pt x="303" y="15"/>
                    <a:pt x="260" y="0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98" name="Google Shape;598;p57"/>
            <p:cNvSpPr/>
            <p:nvPr/>
          </p:nvSpPr>
          <p:spPr>
            <a:xfrm>
              <a:off x="661255" y="3254204"/>
              <a:ext cx="525874" cy="790748"/>
            </a:xfrm>
            <a:custGeom>
              <a:rect b="b" l="l" r="r" t="t"/>
              <a:pathLst>
                <a:path extrusionOk="0" h="46880" w="30543">
                  <a:moveTo>
                    <a:pt x="9877" y="1"/>
                  </a:moveTo>
                  <a:cubicBezTo>
                    <a:pt x="9866" y="1"/>
                    <a:pt x="9854" y="2"/>
                    <a:pt x="9843" y="4"/>
                  </a:cubicBezTo>
                  <a:cubicBezTo>
                    <a:pt x="8636" y="165"/>
                    <a:pt x="8530" y="195"/>
                    <a:pt x="8495" y="200"/>
                  </a:cubicBezTo>
                  <a:cubicBezTo>
                    <a:pt x="5226" y="984"/>
                    <a:pt x="2953" y="3046"/>
                    <a:pt x="1746" y="6330"/>
                  </a:cubicBezTo>
                  <a:lnTo>
                    <a:pt x="1570" y="6808"/>
                  </a:lnTo>
                  <a:cubicBezTo>
                    <a:pt x="896" y="8629"/>
                    <a:pt x="293" y="10303"/>
                    <a:pt x="268" y="10801"/>
                  </a:cubicBezTo>
                  <a:cubicBezTo>
                    <a:pt x="1" y="16067"/>
                    <a:pt x="1469" y="18777"/>
                    <a:pt x="1525" y="18878"/>
                  </a:cubicBezTo>
                  <a:cubicBezTo>
                    <a:pt x="1560" y="18948"/>
                    <a:pt x="2334" y="20688"/>
                    <a:pt x="3330" y="21996"/>
                  </a:cubicBezTo>
                  <a:cubicBezTo>
                    <a:pt x="3526" y="23479"/>
                    <a:pt x="6343" y="44687"/>
                    <a:pt x="7907" y="46311"/>
                  </a:cubicBezTo>
                  <a:cubicBezTo>
                    <a:pt x="8299" y="46719"/>
                    <a:pt x="8812" y="46879"/>
                    <a:pt x="9415" y="46879"/>
                  </a:cubicBezTo>
                  <a:cubicBezTo>
                    <a:pt x="10471" y="46879"/>
                    <a:pt x="11799" y="46387"/>
                    <a:pt x="13253" y="45854"/>
                  </a:cubicBezTo>
                  <a:cubicBezTo>
                    <a:pt x="14897" y="45245"/>
                    <a:pt x="16758" y="44556"/>
                    <a:pt x="18422" y="44556"/>
                  </a:cubicBezTo>
                  <a:cubicBezTo>
                    <a:pt x="20112" y="44556"/>
                    <a:pt x="22315" y="45039"/>
                    <a:pt x="24261" y="45466"/>
                  </a:cubicBezTo>
                  <a:cubicBezTo>
                    <a:pt x="26000" y="45845"/>
                    <a:pt x="27563" y="46187"/>
                    <a:pt x="28642" y="46187"/>
                  </a:cubicBezTo>
                  <a:cubicBezTo>
                    <a:pt x="29011" y="46187"/>
                    <a:pt x="29323" y="46147"/>
                    <a:pt x="29567" y="46055"/>
                  </a:cubicBezTo>
                  <a:cubicBezTo>
                    <a:pt x="29884" y="45934"/>
                    <a:pt x="30542" y="45688"/>
                    <a:pt x="29134" y="37103"/>
                  </a:cubicBezTo>
                  <a:cubicBezTo>
                    <a:pt x="28370" y="32426"/>
                    <a:pt x="27258" y="26884"/>
                    <a:pt x="26524" y="23218"/>
                  </a:cubicBezTo>
                  <a:cubicBezTo>
                    <a:pt x="26127" y="21236"/>
                    <a:pt x="25835" y="19783"/>
                    <a:pt x="25770" y="19330"/>
                  </a:cubicBezTo>
                  <a:cubicBezTo>
                    <a:pt x="26977" y="16801"/>
                    <a:pt x="27444" y="14422"/>
                    <a:pt x="27163" y="12254"/>
                  </a:cubicBezTo>
                  <a:cubicBezTo>
                    <a:pt x="27154" y="12158"/>
                    <a:pt x="27069" y="12087"/>
                    <a:pt x="26974" y="12087"/>
                  </a:cubicBezTo>
                  <a:cubicBezTo>
                    <a:pt x="26965" y="12087"/>
                    <a:pt x="26956" y="12087"/>
                    <a:pt x="26947" y="12089"/>
                  </a:cubicBezTo>
                  <a:cubicBezTo>
                    <a:pt x="26841" y="12104"/>
                    <a:pt x="26766" y="12199"/>
                    <a:pt x="26781" y="12305"/>
                  </a:cubicBezTo>
                  <a:cubicBezTo>
                    <a:pt x="27052" y="14407"/>
                    <a:pt x="26590" y="16735"/>
                    <a:pt x="25398" y="19215"/>
                  </a:cubicBezTo>
                  <a:cubicBezTo>
                    <a:pt x="25378" y="19250"/>
                    <a:pt x="25372" y="19285"/>
                    <a:pt x="25378" y="19325"/>
                  </a:cubicBezTo>
                  <a:cubicBezTo>
                    <a:pt x="25423" y="19713"/>
                    <a:pt x="25725" y="21216"/>
                    <a:pt x="26142" y="23293"/>
                  </a:cubicBezTo>
                  <a:cubicBezTo>
                    <a:pt x="26871" y="26934"/>
                    <a:pt x="27978" y="32446"/>
                    <a:pt x="28742" y="37103"/>
                  </a:cubicBezTo>
                  <a:cubicBezTo>
                    <a:pt x="29999" y="44767"/>
                    <a:pt x="29587" y="45612"/>
                    <a:pt x="29431" y="45693"/>
                  </a:cubicBezTo>
                  <a:cubicBezTo>
                    <a:pt x="29232" y="45768"/>
                    <a:pt x="28966" y="45801"/>
                    <a:pt x="28647" y="45801"/>
                  </a:cubicBezTo>
                  <a:cubicBezTo>
                    <a:pt x="27609" y="45801"/>
                    <a:pt x="26012" y="45451"/>
                    <a:pt x="24342" y="45089"/>
                  </a:cubicBezTo>
                  <a:cubicBezTo>
                    <a:pt x="22380" y="44657"/>
                    <a:pt x="20152" y="44169"/>
                    <a:pt x="18422" y="44169"/>
                  </a:cubicBezTo>
                  <a:cubicBezTo>
                    <a:pt x="16692" y="44169"/>
                    <a:pt x="14791" y="44868"/>
                    <a:pt x="13117" y="45486"/>
                  </a:cubicBezTo>
                  <a:cubicBezTo>
                    <a:pt x="11695" y="46012"/>
                    <a:pt x="10402" y="46490"/>
                    <a:pt x="9427" y="46490"/>
                  </a:cubicBezTo>
                  <a:cubicBezTo>
                    <a:pt x="8918" y="46490"/>
                    <a:pt x="8497" y="46360"/>
                    <a:pt x="8188" y="46040"/>
                  </a:cubicBezTo>
                  <a:cubicBezTo>
                    <a:pt x="6941" y="44752"/>
                    <a:pt x="4532" y="28171"/>
                    <a:pt x="3707" y="21890"/>
                  </a:cubicBezTo>
                  <a:cubicBezTo>
                    <a:pt x="3702" y="21860"/>
                    <a:pt x="3692" y="21825"/>
                    <a:pt x="3667" y="21800"/>
                  </a:cubicBezTo>
                  <a:cubicBezTo>
                    <a:pt x="2686" y="20522"/>
                    <a:pt x="1887" y="18737"/>
                    <a:pt x="1872" y="18702"/>
                  </a:cubicBezTo>
                  <a:cubicBezTo>
                    <a:pt x="1857" y="18677"/>
                    <a:pt x="393" y="15961"/>
                    <a:pt x="655" y="10821"/>
                  </a:cubicBezTo>
                  <a:cubicBezTo>
                    <a:pt x="680" y="10343"/>
                    <a:pt x="1464" y="8216"/>
                    <a:pt x="1937" y="6944"/>
                  </a:cubicBezTo>
                  <a:lnTo>
                    <a:pt x="2113" y="6461"/>
                  </a:lnTo>
                  <a:cubicBezTo>
                    <a:pt x="3270" y="3308"/>
                    <a:pt x="5447" y="1326"/>
                    <a:pt x="8586" y="577"/>
                  </a:cubicBezTo>
                  <a:cubicBezTo>
                    <a:pt x="8631" y="567"/>
                    <a:pt x="8862" y="527"/>
                    <a:pt x="9893" y="386"/>
                  </a:cubicBezTo>
                  <a:cubicBezTo>
                    <a:pt x="9999" y="371"/>
                    <a:pt x="10074" y="275"/>
                    <a:pt x="10059" y="170"/>
                  </a:cubicBezTo>
                  <a:cubicBezTo>
                    <a:pt x="10046" y="71"/>
                    <a:pt x="9968" y="1"/>
                    <a:pt x="98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599" name="Google Shape;599;p57"/>
            <p:cNvSpPr/>
            <p:nvPr/>
          </p:nvSpPr>
          <p:spPr>
            <a:xfrm>
              <a:off x="648789" y="3386312"/>
              <a:ext cx="289822" cy="289210"/>
            </a:xfrm>
            <a:custGeom>
              <a:rect b="b" l="l" r="r" t="t"/>
              <a:pathLst>
                <a:path extrusionOk="0" h="17146" w="16833">
                  <a:moveTo>
                    <a:pt x="2026" y="0"/>
                  </a:moveTo>
                  <a:cubicBezTo>
                    <a:pt x="1949" y="0"/>
                    <a:pt x="1873" y="45"/>
                    <a:pt x="1841" y="123"/>
                  </a:cubicBezTo>
                  <a:cubicBezTo>
                    <a:pt x="1" y="4810"/>
                    <a:pt x="921" y="10482"/>
                    <a:pt x="4084" y="13917"/>
                  </a:cubicBezTo>
                  <a:cubicBezTo>
                    <a:pt x="6056" y="16055"/>
                    <a:pt x="8736" y="17146"/>
                    <a:pt x="11874" y="17146"/>
                  </a:cubicBezTo>
                  <a:cubicBezTo>
                    <a:pt x="13383" y="17146"/>
                    <a:pt x="14992" y="16895"/>
                    <a:pt x="16682" y="16387"/>
                  </a:cubicBezTo>
                  <a:cubicBezTo>
                    <a:pt x="16753" y="16366"/>
                    <a:pt x="16803" y="16306"/>
                    <a:pt x="16818" y="16236"/>
                  </a:cubicBezTo>
                  <a:cubicBezTo>
                    <a:pt x="16833" y="16165"/>
                    <a:pt x="16808" y="16095"/>
                    <a:pt x="16748" y="16050"/>
                  </a:cubicBezTo>
                  <a:lnTo>
                    <a:pt x="12820" y="12826"/>
                  </a:lnTo>
                  <a:cubicBezTo>
                    <a:pt x="12785" y="12798"/>
                    <a:pt x="12743" y="12784"/>
                    <a:pt x="12700" y="12784"/>
                  </a:cubicBezTo>
                  <a:cubicBezTo>
                    <a:pt x="12644" y="12784"/>
                    <a:pt x="12588" y="12808"/>
                    <a:pt x="12548" y="12856"/>
                  </a:cubicBezTo>
                  <a:cubicBezTo>
                    <a:pt x="12483" y="12937"/>
                    <a:pt x="12493" y="13062"/>
                    <a:pt x="12578" y="13128"/>
                  </a:cubicBezTo>
                  <a:lnTo>
                    <a:pt x="16219" y="16115"/>
                  </a:lnTo>
                  <a:cubicBezTo>
                    <a:pt x="14697" y="16546"/>
                    <a:pt x="13243" y="16759"/>
                    <a:pt x="11879" y="16759"/>
                  </a:cubicBezTo>
                  <a:cubicBezTo>
                    <a:pt x="8849" y="16759"/>
                    <a:pt x="6264" y="15707"/>
                    <a:pt x="4371" y="13651"/>
                  </a:cubicBezTo>
                  <a:cubicBezTo>
                    <a:pt x="1354" y="10377"/>
                    <a:pt x="443" y="4749"/>
                    <a:pt x="2204" y="263"/>
                  </a:cubicBezTo>
                  <a:cubicBezTo>
                    <a:pt x="2244" y="168"/>
                    <a:pt x="2193" y="52"/>
                    <a:pt x="2093" y="12"/>
                  </a:cubicBezTo>
                  <a:cubicBezTo>
                    <a:pt x="2071" y="4"/>
                    <a:pt x="2049" y="0"/>
                    <a:pt x="20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00" name="Google Shape;600;p57"/>
            <p:cNvSpPr/>
            <p:nvPr/>
          </p:nvSpPr>
          <p:spPr>
            <a:xfrm>
              <a:off x="856785" y="3061996"/>
              <a:ext cx="181421" cy="211620"/>
            </a:xfrm>
            <a:custGeom>
              <a:rect b="b" l="l" r="r" t="t"/>
              <a:pathLst>
                <a:path extrusionOk="0" h="12546" w="10537">
                  <a:moveTo>
                    <a:pt x="7501" y="0"/>
                  </a:moveTo>
                  <a:cubicBezTo>
                    <a:pt x="7102" y="0"/>
                    <a:pt x="6686" y="72"/>
                    <a:pt x="6297" y="214"/>
                  </a:cubicBezTo>
                  <a:cubicBezTo>
                    <a:pt x="5397" y="541"/>
                    <a:pt x="4683" y="1718"/>
                    <a:pt x="4486" y="2447"/>
                  </a:cubicBezTo>
                  <a:cubicBezTo>
                    <a:pt x="4456" y="2567"/>
                    <a:pt x="4351" y="2639"/>
                    <a:pt x="4238" y="2639"/>
                  </a:cubicBezTo>
                  <a:cubicBezTo>
                    <a:pt x="4204" y="2639"/>
                    <a:pt x="4168" y="2632"/>
                    <a:pt x="4134" y="2618"/>
                  </a:cubicBezTo>
                  <a:cubicBezTo>
                    <a:pt x="4015" y="2565"/>
                    <a:pt x="3888" y="2537"/>
                    <a:pt x="3763" y="2537"/>
                  </a:cubicBezTo>
                  <a:cubicBezTo>
                    <a:pt x="3371" y="2537"/>
                    <a:pt x="3001" y="2817"/>
                    <a:pt x="2948" y="3478"/>
                  </a:cubicBezTo>
                  <a:cubicBezTo>
                    <a:pt x="2877" y="4303"/>
                    <a:pt x="3938" y="4972"/>
                    <a:pt x="4331" y="5193"/>
                  </a:cubicBezTo>
                  <a:cubicBezTo>
                    <a:pt x="4431" y="5253"/>
                    <a:pt x="4497" y="5359"/>
                    <a:pt x="4497" y="5480"/>
                  </a:cubicBezTo>
                  <a:cubicBezTo>
                    <a:pt x="4538" y="9538"/>
                    <a:pt x="1940" y="10031"/>
                    <a:pt x="675" y="10031"/>
                  </a:cubicBezTo>
                  <a:cubicBezTo>
                    <a:pt x="269" y="10031"/>
                    <a:pt x="1" y="9981"/>
                    <a:pt x="1" y="9981"/>
                  </a:cubicBezTo>
                  <a:lnTo>
                    <a:pt x="1" y="9981"/>
                  </a:lnTo>
                  <a:cubicBezTo>
                    <a:pt x="1" y="9981"/>
                    <a:pt x="2256" y="12369"/>
                    <a:pt x="4521" y="12369"/>
                  </a:cubicBezTo>
                  <a:cubicBezTo>
                    <a:pt x="4580" y="12369"/>
                    <a:pt x="4639" y="12368"/>
                    <a:pt x="4698" y="12364"/>
                  </a:cubicBezTo>
                  <a:cubicBezTo>
                    <a:pt x="5461" y="12321"/>
                    <a:pt x="6069" y="12304"/>
                    <a:pt x="6553" y="12304"/>
                  </a:cubicBezTo>
                  <a:cubicBezTo>
                    <a:pt x="8128" y="12304"/>
                    <a:pt x="8390" y="12485"/>
                    <a:pt x="8432" y="12534"/>
                  </a:cubicBezTo>
                  <a:lnTo>
                    <a:pt x="8432" y="12534"/>
                  </a:lnTo>
                  <a:lnTo>
                    <a:pt x="7454" y="11037"/>
                  </a:lnTo>
                  <a:cubicBezTo>
                    <a:pt x="7288" y="11017"/>
                    <a:pt x="7177" y="10866"/>
                    <a:pt x="7202" y="10705"/>
                  </a:cubicBezTo>
                  <a:lnTo>
                    <a:pt x="7891" y="6410"/>
                  </a:lnTo>
                  <a:cubicBezTo>
                    <a:pt x="7891" y="6410"/>
                    <a:pt x="9405" y="6314"/>
                    <a:pt x="9676" y="6038"/>
                  </a:cubicBezTo>
                  <a:cubicBezTo>
                    <a:pt x="9817" y="5892"/>
                    <a:pt x="9752" y="4936"/>
                    <a:pt x="9742" y="4484"/>
                  </a:cubicBezTo>
                  <a:cubicBezTo>
                    <a:pt x="9737" y="4338"/>
                    <a:pt x="9797" y="4031"/>
                    <a:pt x="9903" y="3931"/>
                  </a:cubicBezTo>
                  <a:lnTo>
                    <a:pt x="10391" y="3403"/>
                  </a:lnTo>
                  <a:cubicBezTo>
                    <a:pt x="10481" y="3312"/>
                    <a:pt x="10536" y="3146"/>
                    <a:pt x="10441" y="3056"/>
                  </a:cubicBezTo>
                  <a:cubicBezTo>
                    <a:pt x="9445" y="2135"/>
                    <a:pt x="9636" y="1622"/>
                    <a:pt x="9279" y="863"/>
                  </a:cubicBezTo>
                  <a:cubicBezTo>
                    <a:pt x="9002" y="282"/>
                    <a:pt x="8288" y="0"/>
                    <a:pt x="7501" y="0"/>
                  </a:cubicBezTo>
                  <a:close/>
                  <a:moveTo>
                    <a:pt x="8432" y="12534"/>
                  </a:moveTo>
                  <a:lnTo>
                    <a:pt x="8439" y="12545"/>
                  </a:lnTo>
                  <a:cubicBezTo>
                    <a:pt x="8439" y="12545"/>
                    <a:pt x="8438" y="12541"/>
                    <a:pt x="8432" y="125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01" name="Google Shape;601;p57"/>
            <p:cNvSpPr/>
            <p:nvPr/>
          </p:nvSpPr>
          <p:spPr>
            <a:xfrm>
              <a:off x="853152" y="3058723"/>
              <a:ext cx="187654" cy="218114"/>
            </a:xfrm>
            <a:custGeom>
              <a:rect b="b" l="l" r="r" t="t"/>
              <a:pathLst>
                <a:path extrusionOk="0" h="12931" w="10899">
                  <a:moveTo>
                    <a:pt x="7711" y="390"/>
                  </a:moveTo>
                  <a:cubicBezTo>
                    <a:pt x="8418" y="390"/>
                    <a:pt x="9069" y="625"/>
                    <a:pt x="9314" y="1137"/>
                  </a:cubicBezTo>
                  <a:cubicBezTo>
                    <a:pt x="9415" y="1359"/>
                    <a:pt x="9470" y="1555"/>
                    <a:pt x="9530" y="1766"/>
                  </a:cubicBezTo>
                  <a:cubicBezTo>
                    <a:pt x="9656" y="2234"/>
                    <a:pt x="9792" y="2717"/>
                    <a:pt x="10506" y="3380"/>
                  </a:cubicBezTo>
                  <a:cubicBezTo>
                    <a:pt x="10506" y="3400"/>
                    <a:pt x="10491" y="3436"/>
                    <a:pt x="10461" y="3466"/>
                  </a:cubicBezTo>
                  <a:lnTo>
                    <a:pt x="9978" y="3984"/>
                  </a:lnTo>
                  <a:cubicBezTo>
                    <a:pt x="9812" y="4145"/>
                    <a:pt x="9752" y="4522"/>
                    <a:pt x="9757" y="4683"/>
                  </a:cubicBezTo>
                  <a:cubicBezTo>
                    <a:pt x="9757" y="4753"/>
                    <a:pt x="9762" y="4839"/>
                    <a:pt x="9767" y="4929"/>
                  </a:cubicBezTo>
                  <a:cubicBezTo>
                    <a:pt x="9777" y="5236"/>
                    <a:pt x="9802" y="5950"/>
                    <a:pt x="9742" y="6101"/>
                  </a:cubicBezTo>
                  <a:cubicBezTo>
                    <a:pt x="9586" y="6232"/>
                    <a:pt x="8771" y="6368"/>
                    <a:pt x="8087" y="6408"/>
                  </a:cubicBezTo>
                  <a:cubicBezTo>
                    <a:pt x="7997" y="6413"/>
                    <a:pt x="7921" y="6483"/>
                    <a:pt x="7911" y="6574"/>
                  </a:cubicBezTo>
                  <a:lnTo>
                    <a:pt x="7222" y="10869"/>
                  </a:lnTo>
                  <a:cubicBezTo>
                    <a:pt x="7202" y="10999"/>
                    <a:pt x="7232" y="11130"/>
                    <a:pt x="7313" y="11236"/>
                  </a:cubicBezTo>
                  <a:cubicBezTo>
                    <a:pt x="7373" y="11316"/>
                    <a:pt x="7448" y="11371"/>
                    <a:pt x="7544" y="11402"/>
                  </a:cubicBezTo>
                  <a:lnTo>
                    <a:pt x="8183" y="12382"/>
                  </a:lnTo>
                  <a:cubicBezTo>
                    <a:pt x="7886" y="12337"/>
                    <a:pt x="7443" y="12302"/>
                    <a:pt x="6790" y="12302"/>
                  </a:cubicBezTo>
                  <a:cubicBezTo>
                    <a:pt x="6292" y="12302"/>
                    <a:pt x="5673" y="12322"/>
                    <a:pt x="4899" y="12367"/>
                  </a:cubicBezTo>
                  <a:cubicBezTo>
                    <a:pt x="4848" y="12370"/>
                    <a:pt x="4797" y="12371"/>
                    <a:pt x="4747" y="12371"/>
                  </a:cubicBezTo>
                  <a:cubicBezTo>
                    <a:pt x="3130" y="12371"/>
                    <a:pt x="1481" y="11079"/>
                    <a:pt x="750" y="10421"/>
                  </a:cubicBezTo>
                  <a:lnTo>
                    <a:pt x="750" y="10421"/>
                  </a:lnTo>
                  <a:cubicBezTo>
                    <a:pt x="788" y="10422"/>
                    <a:pt x="828" y="10422"/>
                    <a:pt x="870" y="10422"/>
                  </a:cubicBezTo>
                  <a:cubicBezTo>
                    <a:pt x="1553" y="10422"/>
                    <a:pt x="2613" y="10291"/>
                    <a:pt x="3490" y="9556"/>
                  </a:cubicBezTo>
                  <a:cubicBezTo>
                    <a:pt x="4446" y="8756"/>
                    <a:pt x="4919" y="7449"/>
                    <a:pt x="4904" y="5669"/>
                  </a:cubicBezTo>
                  <a:cubicBezTo>
                    <a:pt x="4899" y="5488"/>
                    <a:pt x="4798" y="5311"/>
                    <a:pt x="4637" y="5221"/>
                  </a:cubicBezTo>
                  <a:cubicBezTo>
                    <a:pt x="4230" y="4990"/>
                    <a:pt x="3294" y="4376"/>
                    <a:pt x="3350" y="3687"/>
                  </a:cubicBezTo>
                  <a:cubicBezTo>
                    <a:pt x="3380" y="3355"/>
                    <a:pt x="3496" y="3119"/>
                    <a:pt x="3692" y="2998"/>
                  </a:cubicBezTo>
                  <a:cubicBezTo>
                    <a:pt x="3775" y="2948"/>
                    <a:pt x="3873" y="2923"/>
                    <a:pt x="3976" y="2923"/>
                  </a:cubicBezTo>
                  <a:cubicBezTo>
                    <a:pt x="4071" y="2923"/>
                    <a:pt x="4171" y="2945"/>
                    <a:pt x="4270" y="2988"/>
                  </a:cubicBezTo>
                  <a:cubicBezTo>
                    <a:pt x="4328" y="3014"/>
                    <a:pt x="4389" y="3027"/>
                    <a:pt x="4450" y="3027"/>
                  </a:cubicBezTo>
                  <a:cubicBezTo>
                    <a:pt x="4517" y="3027"/>
                    <a:pt x="4584" y="3012"/>
                    <a:pt x="4647" y="2983"/>
                  </a:cubicBezTo>
                  <a:cubicBezTo>
                    <a:pt x="4763" y="2923"/>
                    <a:pt x="4853" y="2817"/>
                    <a:pt x="4889" y="2691"/>
                  </a:cubicBezTo>
                  <a:cubicBezTo>
                    <a:pt x="5075" y="2002"/>
                    <a:pt x="5764" y="886"/>
                    <a:pt x="6573" y="589"/>
                  </a:cubicBezTo>
                  <a:cubicBezTo>
                    <a:pt x="6932" y="459"/>
                    <a:pt x="7329" y="390"/>
                    <a:pt x="7711" y="390"/>
                  </a:cubicBezTo>
                  <a:close/>
                  <a:moveTo>
                    <a:pt x="7710" y="1"/>
                  </a:moveTo>
                  <a:cubicBezTo>
                    <a:pt x="7281" y="1"/>
                    <a:pt x="6840" y="78"/>
                    <a:pt x="6443" y="222"/>
                  </a:cubicBezTo>
                  <a:cubicBezTo>
                    <a:pt x="5452" y="584"/>
                    <a:pt x="4718" y="1826"/>
                    <a:pt x="4511" y="2591"/>
                  </a:cubicBezTo>
                  <a:cubicBezTo>
                    <a:pt x="4506" y="2616"/>
                    <a:pt x="4491" y="2626"/>
                    <a:pt x="4481" y="2631"/>
                  </a:cubicBezTo>
                  <a:cubicBezTo>
                    <a:pt x="4475" y="2634"/>
                    <a:pt x="4466" y="2637"/>
                    <a:pt x="4455" y="2637"/>
                  </a:cubicBezTo>
                  <a:cubicBezTo>
                    <a:pt x="4446" y="2637"/>
                    <a:pt x="4437" y="2635"/>
                    <a:pt x="4426" y="2631"/>
                  </a:cubicBezTo>
                  <a:cubicBezTo>
                    <a:pt x="4278" y="2566"/>
                    <a:pt x="4128" y="2535"/>
                    <a:pt x="3981" y="2535"/>
                  </a:cubicBezTo>
                  <a:cubicBezTo>
                    <a:pt x="3808" y="2535"/>
                    <a:pt x="3640" y="2579"/>
                    <a:pt x="3490" y="2666"/>
                  </a:cubicBezTo>
                  <a:cubicBezTo>
                    <a:pt x="3279" y="2797"/>
                    <a:pt x="3013" y="3069"/>
                    <a:pt x="2962" y="3657"/>
                  </a:cubicBezTo>
                  <a:cubicBezTo>
                    <a:pt x="2892" y="4532"/>
                    <a:pt x="3863" y="5221"/>
                    <a:pt x="4446" y="5558"/>
                  </a:cubicBezTo>
                  <a:cubicBezTo>
                    <a:pt x="4486" y="5583"/>
                    <a:pt x="4511" y="5628"/>
                    <a:pt x="4511" y="5674"/>
                  </a:cubicBezTo>
                  <a:cubicBezTo>
                    <a:pt x="4532" y="7328"/>
                    <a:pt x="4104" y="8535"/>
                    <a:pt x="3244" y="9259"/>
                  </a:cubicBezTo>
                  <a:cubicBezTo>
                    <a:pt x="2471" y="9907"/>
                    <a:pt x="1502" y="10030"/>
                    <a:pt x="878" y="10030"/>
                  </a:cubicBezTo>
                  <a:cubicBezTo>
                    <a:pt x="504" y="10030"/>
                    <a:pt x="254" y="9985"/>
                    <a:pt x="247" y="9983"/>
                  </a:cubicBezTo>
                  <a:cubicBezTo>
                    <a:pt x="236" y="9981"/>
                    <a:pt x="224" y="9980"/>
                    <a:pt x="213" y="9980"/>
                  </a:cubicBezTo>
                  <a:cubicBezTo>
                    <a:pt x="143" y="9980"/>
                    <a:pt x="75" y="10019"/>
                    <a:pt x="41" y="10084"/>
                  </a:cubicBezTo>
                  <a:cubicBezTo>
                    <a:pt x="0" y="10154"/>
                    <a:pt x="15" y="10245"/>
                    <a:pt x="71" y="10305"/>
                  </a:cubicBezTo>
                  <a:cubicBezTo>
                    <a:pt x="169" y="10408"/>
                    <a:pt x="2415" y="12759"/>
                    <a:pt x="4735" y="12759"/>
                  </a:cubicBezTo>
                  <a:cubicBezTo>
                    <a:pt x="4796" y="12759"/>
                    <a:pt x="4857" y="12758"/>
                    <a:pt x="4919" y="12754"/>
                  </a:cubicBezTo>
                  <a:cubicBezTo>
                    <a:pt x="5682" y="12712"/>
                    <a:pt x="6286" y="12695"/>
                    <a:pt x="6762" y="12695"/>
                  </a:cubicBezTo>
                  <a:cubicBezTo>
                    <a:pt x="8129" y="12695"/>
                    <a:pt x="8447" y="12830"/>
                    <a:pt x="8499" y="12860"/>
                  </a:cubicBezTo>
                  <a:cubicBezTo>
                    <a:pt x="8540" y="12905"/>
                    <a:pt x="8595" y="12930"/>
                    <a:pt x="8650" y="12930"/>
                  </a:cubicBezTo>
                  <a:cubicBezTo>
                    <a:pt x="8680" y="12930"/>
                    <a:pt x="8706" y="12925"/>
                    <a:pt x="8736" y="12915"/>
                  </a:cubicBezTo>
                  <a:cubicBezTo>
                    <a:pt x="8821" y="12875"/>
                    <a:pt x="8867" y="12775"/>
                    <a:pt x="8836" y="12684"/>
                  </a:cubicBezTo>
                  <a:cubicBezTo>
                    <a:pt x="8831" y="12659"/>
                    <a:pt x="8821" y="12624"/>
                    <a:pt x="8786" y="12589"/>
                  </a:cubicBezTo>
                  <a:lnTo>
                    <a:pt x="7826" y="11125"/>
                  </a:lnTo>
                  <a:cubicBezTo>
                    <a:pt x="7795" y="11080"/>
                    <a:pt x="7745" y="11050"/>
                    <a:pt x="7685" y="11040"/>
                  </a:cubicBezTo>
                  <a:cubicBezTo>
                    <a:pt x="7650" y="11035"/>
                    <a:pt x="7629" y="11014"/>
                    <a:pt x="7624" y="11004"/>
                  </a:cubicBezTo>
                  <a:cubicBezTo>
                    <a:pt x="7614" y="10989"/>
                    <a:pt x="7599" y="10964"/>
                    <a:pt x="7604" y="10929"/>
                  </a:cubicBezTo>
                  <a:lnTo>
                    <a:pt x="8268" y="6785"/>
                  </a:lnTo>
                  <a:cubicBezTo>
                    <a:pt x="8751" y="6750"/>
                    <a:pt x="9757" y="6639"/>
                    <a:pt x="10023" y="6368"/>
                  </a:cubicBezTo>
                  <a:cubicBezTo>
                    <a:pt x="10179" y="6212"/>
                    <a:pt x="10189" y="5809"/>
                    <a:pt x="10154" y="4914"/>
                  </a:cubicBezTo>
                  <a:cubicBezTo>
                    <a:pt x="10149" y="4824"/>
                    <a:pt x="10149" y="4743"/>
                    <a:pt x="10144" y="4673"/>
                  </a:cubicBezTo>
                  <a:cubicBezTo>
                    <a:pt x="10139" y="4537"/>
                    <a:pt x="10204" y="4311"/>
                    <a:pt x="10255" y="4255"/>
                  </a:cubicBezTo>
                  <a:lnTo>
                    <a:pt x="10737" y="3737"/>
                  </a:lnTo>
                  <a:cubicBezTo>
                    <a:pt x="10838" y="3637"/>
                    <a:pt x="10898" y="3496"/>
                    <a:pt x="10898" y="3370"/>
                  </a:cubicBezTo>
                  <a:cubicBezTo>
                    <a:pt x="10893" y="3265"/>
                    <a:pt x="10853" y="3174"/>
                    <a:pt x="10783" y="3109"/>
                  </a:cubicBezTo>
                  <a:cubicBezTo>
                    <a:pt x="10139" y="2510"/>
                    <a:pt x="10028" y="2118"/>
                    <a:pt x="9903" y="1660"/>
                  </a:cubicBezTo>
                  <a:cubicBezTo>
                    <a:pt x="9842" y="1444"/>
                    <a:pt x="9782" y="1223"/>
                    <a:pt x="9661" y="971"/>
                  </a:cubicBezTo>
                  <a:cubicBezTo>
                    <a:pt x="9345" y="298"/>
                    <a:pt x="8551" y="1"/>
                    <a:pt x="77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02" name="Google Shape;602;p57"/>
            <p:cNvSpPr/>
            <p:nvPr/>
          </p:nvSpPr>
          <p:spPr>
            <a:xfrm>
              <a:off x="827152" y="3253175"/>
              <a:ext cx="268972" cy="59441"/>
            </a:xfrm>
            <a:custGeom>
              <a:rect b="b" l="l" r="r" t="t"/>
              <a:pathLst>
                <a:path extrusionOk="0" h="3524" w="15622">
                  <a:moveTo>
                    <a:pt x="359" y="0"/>
                  </a:moveTo>
                  <a:cubicBezTo>
                    <a:pt x="125" y="0"/>
                    <a:pt x="1" y="311"/>
                    <a:pt x="203" y="467"/>
                  </a:cubicBezTo>
                  <a:cubicBezTo>
                    <a:pt x="2225" y="2060"/>
                    <a:pt x="4818" y="3523"/>
                    <a:pt x="9570" y="3523"/>
                  </a:cubicBezTo>
                  <a:cubicBezTo>
                    <a:pt x="11282" y="3523"/>
                    <a:pt x="13275" y="3333"/>
                    <a:pt x="15622" y="2891"/>
                  </a:cubicBezTo>
                  <a:cubicBezTo>
                    <a:pt x="15411" y="2107"/>
                    <a:pt x="14460" y="1558"/>
                    <a:pt x="12982" y="472"/>
                  </a:cubicBezTo>
                  <a:cubicBezTo>
                    <a:pt x="12205" y="1313"/>
                    <a:pt x="10920" y="1627"/>
                    <a:pt x="9362" y="1627"/>
                  </a:cubicBezTo>
                  <a:cubicBezTo>
                    <a:pt x="6779" y="1627"/>
                    <a:pt x="3446" y="765"/>
                    <a:pt x="429" y="9"/>
                  </a:cubicBezTo>
                  <a:cubicBezTo>
                    <a:pt x="405" y="3"/>
                    <a:pt x="381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03" name="Google Shape;603;p57"/>
            <p:cNvSpPr/>
            <p:nvPr/>
          </p:nvSpPr>
          <p:spPr>
            <a:xfrm>
              <a:off x="824656" y="3249885"/>
              <a:ext cx="274929" cy="66053"/>
            </a:xfrm>
            <a:custGeom>
              <a:rect b="b" l="l" r="r" t="t"/>
              <a:pathLst>
                <a:path extrusionOk="0" h="3916" w="15968">
                  <a:moveTo>
                    <a:pt x="524" y="391"/>
                  </a:moveTo>
                  <a:lnTo>
                    <a:pt x="871" y="481"/>
                  </a:lnTo>
                  <a:cubicBezTo>
                    <a:pt x="3813" y="1217"/>
                    <a:pt x="6994" y="2014"/>
                    <a:pt x="9503" y="2014"/>
                  </a:cubicBezTo>
                  <a:cubicBezTo>
                    <a:pt x="11038" y="2014"/>
                    <a:pt x="12322" y="1716"/>
                    <a:pt x="13147" y="924"/>
                  </a:cubicBezTo>
                  <a:cubicBezTo>
                    <a:pt x="13358" y="1074"/>
                    <a:pt x="13559" y="1220"/>
                    <a:pt x="13745" y="1356"/>
                  </a:cubicBezTo>
                  <a:cubicBezTo>
                    <a:pt x="14640" y="1995"/>
                    <a:pt x="15264" y="2442"/>
                    <a:pt x="15505" y="2935"/>
                  </a:cubicBezTo>
                  <a:cubicBezTo>
                    <a:pt x="13267" y="3346"/>
                    <a:pt x="11358" y="3524"/>
                    <a:pt x="9710" y="3524"/>
                  </a:cubicBezTo>
                  <a:cubicBezTo>
                    <a:pt x="5085" y="3524"/>
                    <a:pt x="2511" y="2120"/>
                    <a:pt x="468" y="511"/>
                  </a:cubicBezTo>
                  <a:cubicBezTo>
                    <a:pt x="433" y="481"/>
                    <a:pt x="438" y="451"/>
                    <a:pt x="448" y="426"/>
                  </a:cubicBezTo>
                  <a:cubicBezTo>
                    <a:pt x="458" y="401"/>
                    <a:pt x="479" y="391"/>
                    <a:pt x="504" y="391"/>
                  </a:cubicBezTo>
                  <a:close/>
                  <a:moveTo>
                    <a:pt x="508" y="0"/>
                  </a:moveTo>
                  <a:cubicBezTo>
                    <a:pt x="337" y="0"/>
                    <a:pt x="180" y="93"/>
                    <a:pt x="101" y="255"/>
                  </a:cubicBezTo>
                  <a:cubicBezTo>
                    <a:pt x="1" y="456"/>
                    <a:pt x="51" y="682"/>
                    <a:pt x="227" y="818"/>
                  </a:cubicBezTo>
                  <a:cubicBezTo>
                    <a:pt x="2329" y="2473"/>
                    <a:pt x="4969" y="3916"/>
                    <a:pt x="9702" y="3916"/>
                  </a:cubicBezTo>
                  <a:cubicBezTo>
                    <a:pt x="11432" y="3916"/>
                    <a:pt x="13438" y="3720"/>
                    <a:pt x="15802" y="3277"/>
                  </a:cubicBezTo>
                  <a:cubicBezTo>
                    <a:pt x="15857" y="3267"/>
                    <a:pt x="15903" y="3232"/>
                    <a:pt x="15933" y="3187"/>
                  </a:cubicBezTo>
                  <a:cubicBezTo>
                    <a:pt x="15963" y="3141"/>
                    <a:pt x="15968" y="3086"/>
                    <a:pt x="15953" y="3036"/>
                  </a:cubicBezTo>
                  <a:cubicBezTo>
                    <a:pt x="15762" y="2322"/>
                    <a:pt x="15053" y="1814"/>
                    <a:pt x="13971" y="1039"/>
                  </a:cubicBezTo>
                  <a:cubicBezTo>
                    <a:pt x="13745" y="878"/>
                    <a:pt x="13504" y="702"/>
                    <a:pt x="13242" y="511"/>
                  </a:cubicBezTo>
                  <a:cubicBezTo>
                    <a:pt x="13207" y="485"/>
                    <a:pt x="13166" y="472"/>
                    <a:pt x="13126" y="472"/>
                  </a:cubicBezTo>
                  <a:cubicBezTo>
                    <a:pt x="13074" y="472"/>
                    <a:pt x="13023" y="494"/>
                    <a:pt x="12986" y="536"/>
                  </a:cubicBezTo>
                  <a:cubicBezTo>
                    <a:pt x="12250" y="1332"/>
                    <a:pt x="11019" y="1631"/>
                    <a:pt x="9517" y="1631"/>
                  </a:cubicBezTo>
                  <a:cubicBezTo>
                    <a:pt x="7068" y="1631"/>
                    <a:pt x="3896" y="836"/>
                    <a:pt x="966" y="104"/>
                  </a:cubicBezTo>
                  <a:lnTo>
                    <a:pt x="619" y="13"/>
                  </a:lnTo>
                  <a:cubicBezTo>
                    <a:pt x="582" y="4"/>
                    <a:pt x="544" y="0"/>
                    <a:pt x="5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04" name="Google Shape;604;p57"/>
            <p:cNvSpPr/>
            <p:nvPr/>
          </p:nvSpPr>
          <p:spPr>
            <a:xfrm>
              <a:off x="1007806" y="3260124"/>
              <a:ext cx="46935" cy="22990"/>
            </a:xfrm>
            <a:custGeom>
              <a:rect b="b" l="l" r="r" t="t"/>
              <a:pathLst>
                <a:path extrusionOk="0" h="1363" w="2726">
                  <a:moveTo>
                    <a:pt x="2509" y="1"/>
                  </a:moveTo>
                  <a:cubicBezTo>
                    <a:pt x="2461" y="1"/>
                    <a:pt x="2413" y="19"/>
                    <a:pt x="2374" y="55"/>
                  </a:cubicBezTo>
                  <a:cubicBezTo>
                    <a:pt x="1896" y="523"/>
                    <a:pt x="1604" y="603"/>
                    <a:pt x="825" y="804"/>
                  </a:cubicBezTo>
                  <a:cubicBezTo>
                    <a:pt x="634" y="855"/>
                    <a:pt x="418" y="910"/>
                    <a:pt x="166" y="980"/>
                  </a:cubicBezTo>
                  <a:cubicBezTo>
                    <a:pt x="61" y="1011"/>
                    <a:pt x="0" y="1116"/>
                    <a:pt x="30" y="1222"/>
                  </a:cubicBezTo>
                  <a:cubicBezTo>
                    <a:pt x="56" y="1307"/>
                    <a:pt x="136" y="1363"/>
                    <a:pt x="216" y="1363"/>
                  </a:cubicBezTo>
                  <a:cubicBezTo>
                    <a:pt x="237" y="1363"/>
                    <a:pt x="252" y="1358"/>
                    <a:pt x="272" y="1353"/>
                  </a:cubicBezTo>
                  <a:cubicBezTo>
                    <a:pt x="518" y="1282"/>
                    <a:pt x="734" y="1227"/>
                    <a:pt x="921" y="1182"/>
                  </a:cubicBezTo>
                  <a:cubicBezTo>
                    <a:pt x="1725" y="970"/>
                    <a:pt x="2092" y="875"/>
                    <a:pt x="2645" y="337"/>
                  </a:cubicBezTo>
                  <a:cubicBezTo>
                    <a:pt x="2726" y="261"/>
                    <a:pt x="2726" y="136"/>
                    <a:pt x="2651" y="60"/>
                  </a:cubicBezTo>
                  <a:cubicBezTo>
                    <a:pt x="2612" y="21"/>
                    <a:pt x="2560" y="1"/>
                    <a:pt x="25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05" name="Google Shape;605;p57"/>
            <p:cNvSpPr/>
            <p:nvPr/>
          </p:nvSpPr>
          <p:spPr>
            <a:xfrm>
              <a:off x="801325" y="3043289"/>
              <a:ext cx="208039" cy="242470"/>
            </a:xfrm>
            <a:custGeom>
              <a:rect b="b" l="l" r="r" t="t"/>
              <a:pathLst>
                <a:path extrusionOk="0" h="14375" w="12083">
                  <a:moveTo>
                    <a:pt x="9928" y="1"/>
                  </a:moveTo>
                  <a:cubicBezTo>
                    <a:pt x="5659" y="1"/>
                    <a:pt x="1" y="10216"/>
                    <a:pt x="1984" y="12764"/>
                  </a:cubicBezTo>
                  <a:cubicBezTo>
                    <a:pt x="2952" y="14010"/>
                    <a:pt x="5529" y="14374"/>
                    <a:pt x="7817" y="14374"/>
                  </a:cubicBezTo>
                  <a:cubicBezTo>
                    <a:pt x="10093" y="14374"/>
                    <a:pt x="12082" y="14013"/>
                    <a:pt x="11917" y="13800"/>
                  </a:cubicBezTo>
                  <a:cubicBezTo>
                    <a:pt x="10383" y="10501"/>
                    <a:pt x="8341" y="3647"/>
                    <a:pt x="11902" y="931"/>
                  </a:cubicBezTo>
                  <a:cubicBezTo>
                    <a:pt x="11310" y="283"/>
                    <a:pt x="10638" y="1"/>
                    <a:pt x="9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06" name="Google Shape;606;p57"/>
            <p:cNvSpPr/>
            <p:nvPr/>
          </p:nvSpPr>
          <p:spPr>
            <a:xfrm>
              <a:off x="885367" y="3055670"/>
              <a:ext cx="129717" cy="228639"/>
            </a:xfrm>
            <a:custGeom>
              <a:rect b="b" l="l" r="r" t="t"/>
              <a:pathLst>
                <a:path extrusionOk="0" h="13555" w="7534">
                  <a:moveTo>
                    <a:pt x="7019" y="0"/>
                  </a:moveTo>
                  <a:cubicBezTo>
                    <a:pt x="6977" y="0"/>
                    <a:pt x="6936" y="14"/>
                    <a:pt x="6900" y="41"/>
                  </a:cubicBezTo>
                  <a:cubicBezTo>
                    <a:pt x="5683" y="971"/>
                    <a:pt x="5039" y="2752"/>
                    <a:pt x="5034" y="5191"/>
                  </a:cubicBezTo>
                  <a:cubicBezTo>
                    <a:pt x="5029" y="8429"/>
                    <a:pt x="6151" y="12065"/>
                    <a:pt x="6980" y="13137"/>
                  </a:cubicBezTo>
                  <a:cubicBezTo>
                    <a:pt x="6796" y="13158"/>
                    <a:pt x="6514" y="13169"/>
                    <a:pt x="6159" y="13169"/>
                  </a:cubicBezTo>
                  <a:cubicBezTo>
                    <a:pt x="4812" y="13169"/>
                    <a:pt x="2410" y="13000"/>
                    <a:pt x="257" y="12518"/>
                  </a:cubicBezTo>
                  <a:cubicBezTo>
                    <a:pt x="244" y="12516"/>
                    <a:pt x="231" y="12514"/>
                    <a:pt x="218" y="12514"/>
                  </a:cubicBezTo>
                  <a:cubicBezTo>
                    <a:pt x="128" y="12514"/>
                    <a:pt x="47" y="12576"/>
                    <a:pt x="25" y="12664"/>
                  </a:cubicBezTo>
                  <a:cubicBezTo>
                    <a:pt x="0" y="12770"/>
                    <a:pt x="66" y="12875"/>
                    <a:pt x="171" y="12900"/>
                  </a:cubicBezTo>
                  <a:cubicBezTo>
                    <a:pt x="1982" y="13303"/>
                    <a:pt x="4476" y="13554"/>
                    <a:pt x="6035" y="13554"/>
                  </a:cubicBezTo>
                  <a:cubicBezTo>
                    <a:pt x="6835" y="13554"/>
                    <a:pt x="7388" y="13489"/>
                    <a:pt x="7483" y="13343"/>
                  </a:cubicBezTo>
                  <a:cubicBezTo>
                    <a:pt x="7534" y="13262"/>
                    <a:pt x="7529" y="13162"/>
                    <a:pt x="7468" y="13086"/>
                  </a:cubicBezTo>
                  <a:cubicBezTo>
                    <a:pt x="7458" y="13071"/>
                    <a:pt x="7443" y="13061"/>
                    <a:pt x="7433" y="13051"/>
                  </a:cubicBezTo>
                  <a:cubicBezTo>
                    <a:pt x="6749" y="12528"/>
                    <a:pt x="5416" y="8646"/>
                    <a:pt x="5421" y="5191"/>
                  </a:cubicBezTo>
                  <a:cubicBezTo>
                    <a:pt x="5426" y="3576"/>
                    <a:pt x="5723" y="1429"/>
                    <a:pt x="7136" y="348"/>
                  </a:cubicBezTo>
                  <a:cubicBezTo>
                    <a:pt x="7222" y="282"/>
                    <a:pt x="7237" y="162"/>
                    <a:pt x="7172" y="76"/>
                  </a:cubicBezTo>
                  <a:cubicBezTo>
                    <a:pt x="7133" y="26"/>
                    <a:pt x="7077" y="0"/>
                    <a:pt x="7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07" name="Google Shape;607;p57"/>
            <p:cNvSpPr/>
            <p:nvPr/>
          </p:nvSpPr>
          <p:spPr>
            <a:xfrm>
              <a:off x="1058272" y="3274580"/>
              <a:ext cx="90082" cy="75060"/>
            </a:xfrm>
            <a:custGeom>
              <a:rect b="b" l="l" r="r" t="t"/>
              <a:pathLst>
                <a:path extrusionOk="0" h="4450" w="5232">
                  <a:moveTo>
                    <a:pt x="2185" y="0"/>
                  </a:moveTo>
                  <a:cubicBezTo>
                    <a:pt x="2081" y="0"/>
                    <a:pt x="1977" y="48"/>
                    <a:pt x="1912" y="139"/>
                  </a:cubicBezTo>
                  <a:cubicBezTo>
                    <a:pt x="1" y="2814"/>
                    <a:pt x="353" y="4450"/>
                    <a:pt x="4389" y="4450"/>
                  </a:cubicBezTo>
                  <a:cubicBezTo>
                    <a:pt x="4654" y="4450"/>
                    <a:pt x="4934" y="4443"/>
                    <a:pt x="5231" y="4428"/>
                  </a:cubicBezTo>
                  <a:cubicBezTo>
                    <a:pt x="5025" y="2532"/>
                    <a:pt x="4256" y="1733"/>
                    <a:pt x="2410" y="88"/>
                  </a:cubicBezTo>
                  <a:cubicBezTo>
                    <a:pt x="2346" y="29"/>
                    <a:pt x="2265" y="0"/>
                    <a:pt x="2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08" name="Google Shape;608;p57"/>
            <p:cNvSpPr/>
            <p:nvPr/>
          </p:nvSpPr>
          <p:spPr>
            <a:xfrm>
              <a:off x="1064350" y="3271324"/>
              <a:ext cx="87465" cy="81605"/>
            </a:xfrm>
            <a:custGeom>
              <a:rect b="b" l="l" r="r" t="t"/>
              <a:pathLst>
                <a:path extrusionOk="0" h="4838" w="5080">
                  <a:moveTo>
                    <a:pt x="1831" y="387"/>
                  </a:moveTo>
                  <a:cubicBezTo>
                    <a:pt x="1856" y="387"/>
                    <a:pt x="1896" y="397"/>
                    <a:pt x="1926" y="427"/>
                  </a:cubicBezTo>
                  <a:cubicBezTo>
                    <a:pt x="3742" y="2041"/>
                    <a:pt x="4436" y="2796"/>
                    <a:pt x="4662" y="4440"/>
                  </a:cubicBezTo>
                  <a:cubicBezTo>
                    <a:pt x="4457" y="4447"/>
                    <a:pt x="4260" y="4451"/>
                    <a:pt x="4070" y="4451"/>
                  </a:cubicBezTo>
                  <a:cubicBezTo>
                    <a:pt x="2237" y="4451"/>
                    <a:pt x="1130" y="4120"/>
                    <a:pt x="770" y="3455"/>
                  </a:cubicBezTo>
                  <a:cubicBezTo>
                    <a:pt x="423" y="2821"/>
                    <a:pt x="744" y="1810"/>
                    <a:pt x="1720" y="447"/>
                  </a:cubicBezTo>
                  <a:cubicBezTo>
                    <a:pt x="1750" y="402"/>
                    <a:pt x="1791" y="392"/>
                    <a:pt x="1816" y="387"/>
                  </a:cubicBezTo>
                  <a:close/>
                  <a:moveTo>
                    <a:pt x="1841" y="0"/>
                  </a:moveTo>
                  <a:cubicBezTo>
                    <a:pt x="1819" y="0"/>
                    <a:pt x="1797" y="2"/>
                    <a:pt x="1775" y="5"/>
                  </a:cubicBezTo>
                  <a:cubicBezTo>
                    <a:pt x="1625" y="20"/>
                    <a:pt x="1489" y="100"/>
                    <a:pt x="1403" y="221"/>
                  </a:cubicBezTo>
                  <a:cubicBezTo>
                    <a:pt x="317" y="1735"/>
                    <a:pt x="0" y="2856"/>
                    <a:pt x="428" y="3641"/>
                  </a:cubicBezTo>
                  <a:cubicBezTo>
                    <a:pt x="865" y="4445"/>
                    <a:pt x="2052" y="4838"/>
                    <a:pt x="4054" y="4838"/>
                  </a:cubicBezTo>
                  <a:cubicBezTo>
                    <a:pt x="4315" y="4838"/>
                    <a:pt x="4597" y="4833"/>
                    <a:pt x="4888" y="4817"/>
                  </a:cubicBezTo>
                  <a:cubicBezTo>
                    <a:pt x="4944" y="4812"/>
                    <a:pt x="4994" y="4792"/>
                    <a:pt x="5029" y="4747"/>
                  </a:cubicBezTo>
                  <a:cubicBezTo>
                    <a:pt x="5064" y="4707"/>
                    <a:pt x="5079" y="4656"/>
                    <a:pt x="5074" y="4601"/>
                  </a:cubicBezTo>
                  <a:cubicBezTo>
                    <a:pt x="4853" y="2595"/>
                    <a:pt x="3978" y="1735"/>
                    <a:pt x="2188" y="135"/>
                  </a:cubicBezTo>
                  <a:cubicBezTo>
                    <a:pt x="2089" y="49"/>
                    <a:pt x="1968" y="0"/>
                    <a:pt x="1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09" name="Google Shape;609;p57"/>
            <p:cNvSpPr/>
            <p:nvPr/>
          </p:nvSpPr>
          <p:spPr>
            <a:xfrm>
              <a:off x="234250" y="3334300"/>
              <a:ext cx="1028700" cy="790800"/>
            </a:xfrm>
            <a:prstGeom prst="rect">
              <a:avLst/>
            </a:prstGeom>
            <a:solidFill>
              <a:srgbClr val="96D0D4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grpSp>
        <p:nvGrpSpPr>
          <p:cNvPr id="610" name="Google Shape;610;p57"/>
          <p:cNvGrpSpPr/>
          <p:nvPr/>
        </p:nvGrpSpPr>
        <p:grpSpPr>
          <a:xfrm>
            <a:off x="3314871" y="2640339"/>
            <a:ext cx="2139849" cy="1694584"/>
            <a:chOff x="1955186" y="3064391"/>
            <a:chExt cx="1069764" cy="856759"/>
          </a:xfrm>
        </p:grpSpPr>
        <p:sp>
          <p:nvSpPr>
            <p:cNvPr id="611" name="Google Shape;611;p57"/>
            <p:cNvSpPr/>
            <p:nvPr/>
          </p:nvSpPr>
          <p:spPr>
            <a:xfrm>
              <a:off x="2367803" y="3067714"/>
              <a:ext cx="551752" cy="508994"/>
            </a:xfrm>
            <a:custGeom>
              <a:rect b="b" l="l" r="r" t="t"/>
              <a:pathLst>
                <a:path extrusionOk="0" h="30176" w="32046">
                  <a:moveTo>
                    <a:pt x="10096" y="0"/>
                  </a:moveTo>
                  <a:cubicBezTo>
                    <a:pt x="9859" y="0"/>
                    <a:pt x="9615" y="23"/>
                    <a:pt x="9359" y="71"/>
                  </a:cubicBezTo>
                  <a:cubicBezTo>
                    <a:pt x="7152" y="484"/>
                    <a:pt x="5849" y="2430"/>
                    <a:pt x="4441" y="4527"/>
                  </a:cubicBezTo>
                  <a:cubicBezTo>
                    <a:pt x="3234" y="6327"/>
                    <a:pt x="0" y="11150"/>
                    <a:pt x="1122" y="17220"/>
                  </a:cubicBezTo>
                  <a:cubicBezTo>
                    <a:pt x="2429" y="24301"/>
                    <a:pt x="9042" y="29702"/>
                    <a:pt x="15998" y="30140"/>
                  </a:cubicBezTo>
                  <a:cubicBezTo>
                    <a:pt x="16191" y="30153"/>
                    <a:pt x="16556" y="30176"/>
                    <a:pt x="17049" y="30176"/>
                  </a:cubicBezTo>
                  <a:cubicBezTo>
                    <a:pt x="19106" y="30176"/>
                    <a:pt x="23391" y="29770"/>
                    <a:pt x="26750" y="26484"/>
                  </a:cubicBezTo>
                  <a:cubicBezTo>
                    <a:pt x="31442" y="21892"/>
                    <a:pt x="32045" y="13911"/>
                    <a:pt x="28922" y="9903"/>
                  </a:cubicBezTo>
                  <a:cubicBezTo>
                    <a:pt x="27006" y="7444"/>
                    <a:pt x="25482" y="8782"/>
                    <a:pt x="19196" y="5216"/>
                  </a:cubicBezTo>
                  <a:cubicBezTo>
                    <a:pt x="14167" y="2360"/>
                    <a:pt x="12494" y="0"/>
                    <a:pt x="100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12" name="Google Shape;612;p57"/>
            <p:cNvSpPr/>
            <p:nvPr/>
          </p:nvSpPr>
          <p:spPr>
            <a:xfrm>
              <a:off x="2364256" y="3064391"/>
              <a:ext cx="542833" cy="515623"/>
            </a:xfrm>
            <a:custGeom>
              <a:rect b="b" l="l" r="r" t="t"/>
              <a:pathLst>
                <a:path extrusionOk="0" h="30569" w="31528">
                  <a:moveTo>
                    <a:pt x="10290" y="394"/>
                  </a:moveTo>
                  <a:cubicBezTo>
                    <a:pt x="11678" y="394"/>
                    <a:pt x="12839" y="1229"/>
                    <a:pt x="14599" y="2496"/>
                  </a:cubicBezTo>
                  <a:cubicBezTo>
                    <a:pt x="15796" y="3356"/>
                    <a:pt x="17285" y="4432"/>
                    <a:pt x="19307" y="5579"/>
                  </a:cubicBezTo>
                  <a:cubicBezTo>
                    <a:pt x="22384" y="7329"/>
                    <a:pt x="24321" y="7902"/>
                    <a:pt x="25734" y="8325"/>
                  </a:cubicBezTo>
                  <a:cubicBezTo>
                    <a:pt x="27217" y="8762"/>
                    <a:pt x="28032" y="9009"/>
                    <a:pt x="28977" y="10221"/>
                  </a:cubicBezTo>
                  <a:cubicBezTo>
                    <a:pt x="30476" y="12142"/>
                    <a:pt x="31130" y="15034"/>
                    <a:pt x="30778" y="18152"/>
                  </a:cubicBezTo>
                  <a:cubicBezTo>
                    <a:pt x="30411" y="21425"/>
                    <a:pt x="29003" y="24403"/>
                    <a:pt x="26820" y="26540"/>
                  </a:cubicBezTo>
                  <a:cubicBezTo>
                    <a:pt x="23704" y="29590"/>
                    <a:pt x="19800" y="30178"/>
                    <a:pt x="17241" y="30178"/>
                  </a:cubicBezTo>
                  <a:cubicBezTo>
                    <a:pt x="16868" y="30178"/>
                    <a:pt x="16523" y="30165"/>
                    <a:pt x="16214" y="30146"/>
                  </a:cubicBezTo>
                  <a:cubicBezTo>
                    <a:pt x="9098" y="29698"/>
                    <a:pt x="2781" y="24212"/>
                    <a:pt x="1519" y="17382"/>
                  </a:cubicBezTo>
                  <a:cubicBezTo>
                    <a:pt x="412" y="11393"/>
                    <a:pt x="3606" y="6630"/>
                    <a:pt x="4808" y="4835"/>
                  </a:cubicBezTo>
                  <a:cubicBezTo>
                    <a:pt x="6181" y="2788"/>
                    <a:pt x="7473" y="857"/>
                    <a:pt x="9601" y="459"/>
                  </a:cubicBezTo>
                  <a:cubicBezTo>
                    <a:pt x="9842" y="414"/>
                    <a:pt x="10068" y="394"/>
                    <a:pt x="10290" y="394"/>
                  </a:cubicBezTo>
                  <a:close/>
                  <a:moveTo>
                    <a:pt x="10313" y="1"/>
                  </a:moveTo>
                  <a:cubicBezTo>
                    <a:pt x="10062" y="1"/>
                    <a:pt x="9802" y="26"/>
                    <a:pt x="9530" y="77"/>
                  </a:cubicBezTo>
                  <a:cubicBezTo>
                    <a:pt x="7242" y="505"/>
                    <a:pt x="5904" y="2501"/>
                    <a:pt x="4486" y="4618"/>
                  </a:cubicBezTo>
                  <a:cubicBezTo>
                    <a:pt x="3259" y="6449"/>
                    <a:pt x="0" y="11307"/>
                    <a:pt x="1137" y="17453"/>
                  </a:cubicBezTo>
                  <a:cubicBezTo>
                    <a:pt x="2429" y="24448"/>
                    <a:pt x="8901" y="30075"/>
                    <a:pt x="16189" y="30533"/>
                  </a:cubicBezTo>
                  <a:cubicBezTo>
                    <a:pt x="16510" y="30553"/>
                    <a:pt x="16862" y="30568"/>
                    <a:pt x="17250" y="30568"/>
                  </a:cubicBezTo>
                  <a:cubicBezTo>
                    <a:pt x="19875" y="30568"/>
                    <a:pt x="23883" y="29955"/>
                    <a:pt x="27092" y="26822"/>
                  </a:cubicBezTo>
                  <a:cubicBezTo>
                    <a:pt x="29340" y="24619"/>
                    <a:pt x="30783" y="21556"/>
                    <a:pt x="31165" y="18192"/>
                  </a:cubicBezTo>
                  <a:cubicBezTo>
                    <a:pt x="31527" y="14978"/>
                    <a:pt x="30843" y="11986"/>
                    <a:pt x="29284" y="9979"/>
                  </a:cubicBezTo>
                  <a:cubicBezTo>
                    <a:pt x="28258" y="8672"/>
                    <a:pt x="27353" y="8400"/>
                    <a:pt x="25844" y="7953"/>
                  </a:cubicBezTo>
                  <a:cubicBezTo>
                    <a:pt x="24451" y="7535"/>
                    <a:pt x="22540" y="6967"/>
                    <a:pt x="19503" y="5242"/>
                  </a:cubicBezTo>
                  <a:cubicBezTo>
                    <a:pt x="17491" y="4105"/>
                    <a:pt x="16013" y="3039"/>
                    <a:pt x="14826" y="2179"/>
                  </a:cubicBezTo>
                  <a:cubicBezTo>
                    <a:pt x="13005" y="871"/>
                    <a:pt x="11804" y="1"/>
                    <a:pt x="103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13" name="Google Shape;613;p57"/>
            <p:cNvSpPr/>
            <p:nvPr/>
          </p:nvSpPr>
          <p:spPr>
            <a:xfrm>
              <a:off x="2093793" y="3365986"/>
              <a:ext cx="317301" cy="283307"/>
            </a:xfrm>
            <a:custGeom>
              <a:rect b="b" l="l" r="r" t="t"/>
              <a:pathLst>
                <a:path extrusionOk="0" h="16796" w="18429">
                  <a:moveTo>
                    <a:pt x="14536" y="0"/>
                  </a:moveTo>
                  <a:cubicBezTo>
                    <a:pt x="14536" y="0"/>
                    <a:pt x="12525" y="10199"/>
                    <a:pt x="8190" y="11506"/>
                  </a:cubicBezTo>
                  <a:cubicBezTo>
                    <a:pt x="7691" y="11656"/>
                    <a:pt x="7225" y="11722"/>
                    <a:pt x="6789" y="11722"/>
                  </a:cubicBezTo>
                  <a:cubicBezTo>
                    <a:pt x="3434" y="11722"/>
                    <a:pt x="1913" y="7795"/>
                    <a:pt x="1913" y="7795"/>
                  </a:cubicBezTo>
                  <a:lnTo>
                    <a:pt x="17" y="8424"/>
                  </a:lnTo>
                  <a:cubicBezTo>
                    <a:pt x="0" y="12666"/>
                    <a:pt x="2913" y="16796"/>
                    <a:pt x="7320" y="16796"/>
                  </a:cubicBezTo>
                  <a:cubicBezTo>
                    <a:pt x="7996" y="16796"/>
                    <a:pt x="8706" y="16699"/>
                    <a:pt x="9447" y="16490"/>
                  </a:cubicBezTo>
                  <a:cubicBezTo>
                    <a:pt x="15014" y="14921"/>
                    <a:pt x="18429" y="7242"/>
                    <a:pt x="18429" y="7242"/>
                  </a:cubicBezTo>
                  <a:lnTo>
                    <a:pt x="145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14" name="Google Shape;614;p57"/>
            <p:cNvSpPr/>
            <p:nvPr/>
          </p:nvSpPr>
          <p:spPr>
            <a:xfrm>
              <a:off x="2090538" y="3362697"/>
              <a:ext cx="324102" cy="289935"/>
            </a:xfrm>
            <a:custGeom>
              <a:rect b="b" l="l" r="r" t="t"/>
              <a:pathLst>
                <a:path extrusionOk="0" h="17189" w="18824">
                  <a:moveTo>
                    <a:pt x="14806" y="753"/>
                  </a:moveTo>
                  <a:lnTo>
                    <a:pt x="18402" y="7442"/>
                  </a:lnTo>
                  <a:cubicBezTo>
                    <a:pt x="18009" y="8282"/>
                    <a:pt x="14685" y="15061"/>
                    <a:pt x="9581" y="16494"/>
                  </a:cubicBezTo>
                  <a:cubicBezTo>
                    <a:pt x="8827" y="16708"/>
                    <a:pt x="8131" y="16798"/>
                    <a:pt x="7492" y="16798"/>
                  </a:cubicBezTo>
                  <a:cubicBezTo>
                    <a:pt x="5755" y="16798"/>
                    <a:pt x="4449" y="16130"/>
                    <a:pt x="3581" y="15468"/>
                  </a:cubicBezTo>
                  <a:cubicBezTo>
                    <a:pt x="1640" y="13990"/>
                    <a:pt x="433" y="11430"/>
                    <a:pt x="403" y="8759"/>
                  </a:cubicBezTo>
                  <a:lnTo>
                    <a:pt x="1997" y="8231"/>
                  </a:lnTo>
                  <a:cubicBezTo>
                    <a:pt x="2344" y="9001"/>
                    <a:pt x="3943" y="12109"/>
                    <a:pt x="6986" y="12109"/>
                  </a:cubicBezTo>
                  <a:cubicBezTo>
                    <a:pt x="7433" y="12109"/>
                    <a:pt x="7921" y="12043"/>
                    <a:pt x="8434" y="11888"/>
                  </a:cubicBezTo>
                  <a:cubicBezTo>
                    <a:pt x="12311" y="10721"/>
                    <a:pt x="14323" y="2881"/>
                    <a:pt x="14806" y="753"/>
                  </a:cubicBezTo>
                  <a:close/>
                  <a:moveTo>
                    <a:pt x="14729" y="1"/>
                  </a:moveTo>
                  <a:cubicBezTo>
                    <a:pt x="14718" y="1"/>
                    <a:pt x="14706" y="2"/>
                    <a:pt x="14695" y="4"/>
                  </a:cubicBezTo>
                  <a:cubicBezTo>
                    <a:pt x="14615" y="14"/>
                    <a:pt x="14549" y="74"/>
                    <a:pt x="14534" y="155"/>
                  </a:cubicBezTo>
                  <a:cubicBezTo>
                    <a:pt x="14514" y="255"/>
                    <a:pt x="12497" y="10258"/>
                    <a:pt x="8323" y="11515"/>
                  </a:cubicBezTo>
                  <a:cubicBezTo>
                    <a:pt x="7841" y="11661"/>
                    <a:pt x="7390" y="11725"/>
                    <a:pt x="6969" y="11725"/>
                  </a:cubicBezTo>
                  <a:cubicBezTo>
                    <a:pt x="3803" y="11725"/>
                    <a:pt x="2350" y="8093"/>
                    <a:pt x="2283" y="7920"/>
                  </a:cubicBezTo>
                  <a:cubicBezTo>
                    <a:pt x="2255" y="7843"/>
                    <a:pt x="2178" y="7795"/>
                    <a:pt x="2099" y="7795"/>
                  </a:cubicBezTo>
                  <a:cubicBezTo>
                    <a:pt x="2080" y="7795"/>
                    <a:pt x="2061" y="7798"/>
                    <a:pt x="2042" y="7804"/>
                  </a:cubicBezTo>
                  <a:lnTo>
                    <a:pt x="146" y="8433"/>
                  </a:lnTo>
                  <a:cubicBezTo>
                    <a:pt x="71" y="8458"/>
                    <a:pt x="15" y="8533"/>
                    <a:pt x="15" y="8619"/>
                  </a:cubicBezTo>
                  <a:cubicBezTo>
                    <a:pt x="0" y="11460"/>
                    <a:pt x="1278" y="14201"/>
                    <a:pt x="3345" y="15775"/>
                  </a:cubicBezTo>
                  <a:cubicBezTo>
                    <a:pt x="4265" y="16479"/>
                    <a:pt x="5653" y="17188"/>
                    <a:pt x="7494" y="17188"/>
                  </a:cubicBezTo>
                  <a:cubicBezTo>
                    <a:pt x="8167" y="17188"/>
                    <a:pt x="8897" y="17093"/>
                    <a:pt x="9686" y="16871"/>
                  </a:cubicBezTo>
                  <a:cubicBezTo>
                    <a:pt x="15279" y="15297"/>
                    <a:pt x="18658" y="7829"/>
                    <a:pt x="18799" y="7512"/>
                  </a:cubicBezTo>
                  <a:cubicBezTo>
                    <a:pt x="18824" y="7457"/>
                    <a:pt x="18819" y="7397"/>
                    <a:pt x="18789" y="7341"/>
                  </a:cubicBezTo>
                  <a:lnTo>
                    <a:pt x="14896" y="99"/>
                  </a:lnTo>
                  <a:cubicBezTo>
                    <a:pt x="14862" y="39"/>
                    <a:pt x="14797" y="1"/>
                    <a:pt x="147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15" name="Google Shape;615;p57"/>
            <p:cNvSpPr/>
            <p:nvPr/>
          </p:nvSpPr>
          <p:spPr>
            <a:xfrm>
              <a:off x="2301651" y="3300050"/>
              <a:ext cx="444401" cy="574473"/>
            </a:xfrm>
            <a:custGeom>
              <a:rect b="b" l="l" r="r" t="t"/>
              <a:pathLst>
                <a:path extrusionOk="0" h="34058" w="25811">
                  <a:moveTo>
                    <a:pt x="16285" y="0"/>
                  </a:moveTo>
                  <a:cubicBezTo>
                    <a:pt x="15549" y="0"/>
                    <a:pt x="14757" y="34"/>
                    <a:pt x="13905" y="107"/>
                  </a:cubicBezTo>
                  <a:cubicBezTo>
                    <a:pt x="5970" y="791"/>
                    <a:pt x="3686" y="2239"/>
                    <a:pt x="3038" y="3084"/>
                  </a:cubicBezTo>
                  <a:cubicBezTo>
                    <a:pt x="1921" y="4311"/>
                    <a:pt x="971" y="7374"/>
                    <a:pt x="0" y="10256"/>
                  </a:cubicBezTo>
                  <a:lnTo>
                    <a:pt x="4043" y="12403"/>
                  </a:lnTo>
                  <a:lnTo>
                    <a:pt x="1162" y="31272"/>
                  </a:lnTo>
                  <a:cubicBezTo>
                    <a:pt x="1162" y="31272"/>
                    <a:pt x="4233" y="32291"/>
                    <a:pt x="8187" y="32291"/>
                  </a:cubicBezTo>
                  <a:cubicBezTo>
                    <a:pt x="9446" y="32291"/>
                    <a:pt x="10793" y="32188"/>
                    <a:pt x="12160" y="31916"/>
                  </a:cubicBezTo>
                  <a:cubicBezTo>
                    <a:pt x="13084" y="31733"/>
                    <a:pt x="14002" y="31654"/>
                    <a:pt x="14903" y="31654"/>
                  </a:cubicBezTo>
                  <a:cubicBezTo>
                    <a:pt x="18863" y="31654"/>
                    <a:pt x="22500" y="33169"/>
                    <a:pt x="24818" y="34013"/>
                  </a:cubicBezTo>
                  <a:cubicBezTo>
                    <a:pt x="24901" y="34043"/>
                    <a:pt x="24984" y="34057"/>
                    <a:pt x="25065" y="34057"/>
                  </a:cubicBezTo>
                  <a:cubicBezTo>
                    <a:pt x="25466" y="34057"/>
                    <a:pt x="25811" y="33709"/>
                    <a:pt x="25769" y="33274"/>
                  </a:cubicBezTo>
                  <a:lnTo>
                    <a:pt x="23415" y="9350"/>
                  </a:lnTo>
                  <a:lnTo>
                    <a:pt x="25553" y="3597"/>
                  </a:lnTo>
                  <a:cubicBezTo>
                    <a:pt x="25553" y="3597"/>
                    <a:pt x="23913" y="0"/>
                    <a:pt x="16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16" name="Google Shape;616;p57"/>
            <p:cNvSpPr/>
            <p:nvPr/>
          </p:nvSpPr>
          <p:spPr>
            <a:xfrm>
              <a:off x="2297914" y="3296710"/>
              <a:ext cx="451236" cy="581052"/>
            </a:xfrm>
            <a:custGeom>
              <a:rect b="b" l="l" r="r" t="t"/>
              <a:pathLst>
                <a:path extrusionOk="0" h="34448" w="26208">
                  <a:moveTo>
                    <a:pt x="16475" y="391"/>
                  </a:moveTo>
                  <a:cubicBezTo>
                    <a:pt x="23309" y="391"/>
                    <a:pt x="25281" y="3328"/>
                    <a:pt x="25558" y="3810"/>
                  </a:cubicBezTo>
                  <a:lnTo>
                    <a:pt x="23451" y="9478"/>
                  </a:lnTo>
                  <a:cubicBezTo>
                    <a:pt x="23441" y="9508"/>
                    <a:pt x="23436" y="9538"/>
                    <a:pt x="23441" y="9564"/>
                  </a:cubicBezTo>
                  <a:lnTo>
                    <a:pt x="25795" y="33492"/>
                  </a:lnTo>
                  <a:cubicBezTo>
                    <a:pt x="25810" y="33668"/>
                    <a:pt x="25734" y="33839"/>
                    <a:pt x="25594" y="33949"/>
                  </a:cubicBezTo>
                  <a:cubicBezTo>
                    <a:pt x="25501" y="34022"/>
                    <a:pt x="25390" y="34060"/>
                    <a:pt x="25277" y="34060"/>
                  </a:cubicBezTo>
                  <a:cubicBezTo>
                    <a:pt x="25218" y="34060"/>
                    <a:pt x="25159" y="34050"/>
                    <a:pt x="25101" y="34030"/>
                  </a:cubicBezTo>
                  <a:cubicBezTo>
                    <a:pt x="24874" y="33944"/>
                    <a:pt x="24633" y="33854"/>
                    <a:pt x="24382" y="33763"/>
                  </a:cubicBezTo>
                  <a:cubicBezTo>
                    <a:pt x="22033" y="32888"/>
                    <a:pt x="18729" y="31656"/>
                    <a:pt x="15138" y="31656"/>
                  </a:cubicBezTo>
                  <a:cubicBezTo>
                    <a:pt x="14218" y="31656"/>
                    <a:pt x="13283" y="31737"/>
                    <a:pt x="12342" y="31923"/>
                  </a:cubicBezTo>
                  <a:cubicBezTo>
                    <a:pt x="11000" y="32189"/>
                    <a:pt x="9672" y="32290"/>
                    <a:pt x="8430" y="32290"/>
                  </a:cubicBezTo>
                  <a:cubicBezTo>
                    <a:pt x="5031" y="32290"/>
                    <a:pt x="2270" y="31533"/>
                    <a:pt x="1600" y="31334"/>
                  </a:cubicBezTo>
                  <a:lnTo>
                    <a:pt x="4452" y="12631"/>
                  </a:lnTo>
                  <a:cubicBezTo>
                    <a:pt x="4462" y="12546"/>
                    <a:pt x="4421" y="12465"/>
                    <a:pt x="4351" y="12430"/>
                  </a:cubicBezTo>
                  <a:lnTo>
                    <a:pt x="453" y="10358"/>
                  </a:lnTo>
                  <a:lnTo>
                    <a:pt x="655" y="9755"/>
                  </a:lnTo>
                  <a:cubicBezTo>
                    <a:pt x="1515" y="7175"/>
                    <a:pt x="2410" y="4504"/>
                    <a:pt x="3406" y="3398"/>
                  </a:cubicBezTo>
                  <a:cubicBezTo>
                    <a:pt x="4019" y="2608"/>
                    <a:pt x="6227" y="1180"/>
                    <a:pt x="14137" y="496"/>
                  </a:cubicBezTo>
                  <a:cubicBezTo>
                    <a:pt x="14974" y="424"/>
                    <a:pt x="15751" y="391"/>
                    <a:pt x="16475" y="391"/>
                  </a:cubicBezTo>
                  <a:close/>
                  <a:moveTo>
                    <a:pt x="16521" y="1"/>
                  </a:moveTo>
                  <a:cubicBezTo>
                    <a:pt x="15774" y="1"/>
                    <a:pt x="14971" y="35"/>
                    <a:pt x="14107" y="109"/>
                  </a:cubicBezTo>
                  <a:cubicBezTo>
                    <a:pt x="6448" y="768"/>
                    <a:pt x="3893" y="2136"/>
                    <a:pt x="3109" y="3151"/>
                  </a:cubicBezTo>
                  <a:cubicBezTo>
                    <a:pt x="2063" y="4303"/>
                    <a:pt x="1203" y="6893"/>
                    <a:pt x="288" y="9634"/>
                  </a:cubicBezTo>
                  <a:lnTo>
                    <a:pt x="31" y="10393"/>
                  </a:lnTo>
                  <a:cubicBezTo>
                    <a:pt x="1" y="10484"/>
                    <a:pt x="41" y="10579"/>
                    <a:pt x="127" y="10625"/>
                  </a:cubicBezTo>
                  <a:lnTo>
                    <a:pt x="4044" y="12707"/>
                  </a:lnTo>
                  <a:lnTo>
                    <a:pt x="1188" y="31440"/>
                  </a:lnTo>
                  <a:cubicBezTo>
                    <a:pt x="1173" y="31530"/>
                    <a:pt x="1228" y="31621"/>
                    <a:pt x="1318" y="31651"/>
                  </a:cubicBezTo>
                  <a:cubicBezTo>
                    <a:pt x="1360" y="31666"/>
                    <a:pt x="4470" y="32679"/>
                    <a:pt x="8435" y="32679"/>
                  </a:cubicBezTo>
                  <a:cubicBezTo>
                    <a:pt x="9699" y="32679"/>
                    <a:pt x="11051" y="32576"/>
                    <a:pt x="12418" y="32305"/>
                  </a:cubicBezTo>
                  <a:cubicBezTo>
                    <a:pt x="13331" y="32124"/>
                    <a:pt x="14238" y="32047"/>
                    <a:pt x="15130" y="32047"/>
                  </a:cubicBezTo>
                  <a:cubicBezTo>
                    <a:pt x="18657" y="32047"/>
                    <a:pt x="21925" y="33262"/>
                    <a:pt x="24246" y="34125"/>
                  </a:cubicBezTo>
                  <a:cubicBezTo>
                    <a:pt x="24497" y="34221"/>
                    <a:pt x="24739" y="34311"/>
                    <a:pt x="24965" y="34392"/>
                  </a:cubicBezTo>
                  <a:cubicBezTo>
                    <a:pt x="25071" y="34432"/>
                    <a:pt x="25176" y="34447"/>
                    <a:pt x="25277" y="34447"/>
                  </a:cubicBezTo>
                  <a:cubicBezTo>
                    <a:pt x="25478" y="34447"/>
                    <a:pt x="25669" y="34382"/>
                    <a:pt x="25830" y="34256"/>
                  </a:cubicBezTo>
                  <a:cubicBezTo>
                    <a:pt x="26081" y="34065"/>
                    <a:pt x="26207" y="33763"/>
                    <a:pt x="26177" y="33451"/>
                  </a:cubicBezTo>
                  <a:lnTo>
                    <a:pt x="23828" y="9574"/>
                  </a:lnTo>
                  <a:lnTo>
                    <a:pt x="25951" y="3861"/>
                  </a:lnTo>
                  <a:cubicBezTo>
                    <a:pt x="25971" y="3815"/>
                    <a:pt x="25966" y="3760"/>
                    <a:pt x="25946" y="3715"/>
                  </a:cubicBezTo>
                  <a:cubicBezTo>
                    <a:pt x="25872" y="3550"/>
                    <a:pt x="24155" y="1"/>
                    <a:pt x="165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17" name="Google Shape;617;p57"/>
            <p:cNvSpPr/>
            <p:nvPr/>
          </p:nvSpPr>
          <p:spPr>
            <a:xfrm>
              <a:off x="1958664" y="3308720"/>
              <a:ext cx="424463" cy="298015"/>
            </a:xfrm>
            <a:custGeom>
              <a:rect b="b" l="l" r="r" t="t"/>
              <a:pathLst>
                <a:path extrusionOk="0" h="17668" w="24653">
                  <a:moveTo>
                    <a:pt x="0" y="0"/>
                  </a:moveTo>
                  <a:lnTo>
                    <a:pt x="9766" y="17667"/>
                  </a:lnTo>
                  <a:lnTo>
                    <a:pt x="24652" y="17667"/>
                  </a:lnTo>
                  <a:lnTo>
                    <a:pt x="148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18" name="Google Shape;618;p57"/>
            <p:cNvSpPr/>
            <p:nvPr/>
          </p:nvSpPr>
          <p:spPr>
            <a:xfrm>
              <a:off x="1955186" y="3305498"/>
              <a:ext cx="431402" cy="304543"/>
            </a:xfrm>
            <a:custGeom>
              <a:rect b="b" l="l" r="r" t="t"/>
              <a:pathLst>
                <a:path extrusionOk="0" h="18055" w="25056">
                  <a:moveTo>
                    <a:pt x="14977" y="388"/>
                  </a:moveTo>
                  <a:lnTo>
                    <a:pt x="24523" y="17667"/>
                  </a:lnTo>
                  <a:lnTo>
                    <a:pt x="10084" y="17667"/>
                  </a:lnTo>
                  <a:lnTo>
                    <a:pt x="534" y="388"/>
                  </a:lnTo>
                  <a:close/>
                  <a:moveTo>
                    <a:pt x="202" y="0"/>
                  </a:moveTo>
                  <a:cubicBezTo>
                    <a:pt x="137" y="0"/>
                    <a:pt x="71" y="36"/>
                    <a:pt x="36" y="96"/>
                  </a:cubicBezTo>
                  <a:cubicBezTo>
                    <a:pt x="1" y="151"/>
                    <a:pt x="1" y="227"/>
                    <a:pt x="31" y="287"/>
                  </a:cubicBezTo>
                  <a:lnTo>
                    <a:pt x="9797" y="17954"/>
                  </a:lnTo>
                  <a:cubicBezTo>
                    <a:pt x="9833" y="18014"/>
                    <a:pt x="9898" y="18055"/>
                    <a:pt x="9968" y="18055"/>
                  </a:cubicBezTo>
                  <a:lnTo>
                    <a:pt x="24854" y="18055"/>
                  </a:lnTo>
                  <a:cubicBezTo>
                    <a:pt x="24925" y="18055"/>
                    <a:pt x="24985" y="18019"/>
                    <a:pt x="25020" y="17959"/>
                  </a:cubicBezTo>
                  <a:cubicBezTo>
                    <a:pt x="25056" y="17899"/>
                    <a:pt x="25056" y="17828"/>
                    <a:pt x="25025" y="17768"/>
                  </a:cubicBezTo>
                  <a:lnTo>
                    <a:pt x="15259" y="96"/>
                  </a:lnTo>
                  <a:cubicBezTo>
                    <a:pt x="15224" y="36"/>
                    <a:pt x="15158" y="0"/>
                    <a:pt x="150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19" name="Google Shape;619;p57"/>
            <p:cNvSpPr/>
            <p:nvPr/>
          </p:nvSpPr>
          <p:spPr>
            <a:xfrm>
              <a:off x="2480100" y="3366374"/>
              <a:ext cx="65564" cy="143273"/>
            </a:xfrm>
            <a:custGeom>
              <a:rect b="b" l="l" r="r" t="t"/>
              <a:pathLst>
                <a:path extrusionOk="0" h="8494" w="3808">
                  <a:moveTo>
                    <a:pt x="1303" y="0"/>
                  </a:moveTo>
                  <a:cubicBezTo>
                    <a:pt x="885" y="0"/>
                    <a:pt x="533" y="323"/>
                    <a:pt x="504" y="746"/>
                  </a:cubicBezTo>
                  <a:lnTo>
                    <a:pt x="31" y="7516"/>
                  </a:lnTo>
                  <a:cubicBezTo>
                    <a:pt x="1" y="7958"/>
                    <a:pt x="338" y="8340"/>
                    <a:pt x="780" y="8375"/>
                  </a:cubicBezTo>
                  <a:lnTo>
                    <a:pt x="2450" y="8491"/>
                  </a:lnTo>
                  <a:cubicBezTo>
                    <a:pt x="2469" y="8492"/>
                    <a:pt x="2487" y="8493"/>
                    <a:pt x="2505" y="8493"/>
                  </a:cubicBezTo>
                  <a:cubicBezTo>
                    <a:pt x="2924" y="8493"/>
                    <a:pt x="3281" y="8166"/>
                    <a:pt x="3310" y="7742"/>
                  </a:cubicBezTo>
                  <a:lnTo>
                    <a:pt x="3778" y="973"/>
                  </a:lnTo>
                  <a:cubicBezTo>
                    <a:pt x="3808" y="530"/>
                    <a:pt x="3476" y="148"/>
                    <a:pt x="3033" y="118"/>
                  </a:cubicBezTo>
                  <a:lnTo>
                    <a:pt x="1359" y="2"/>
                  </a:lnTo>
                  <a:cubicBezTo>
                    <a:pt x="1340" y="1"/>
                    <a:pt x="1321" y="0"/>
                    <a:pt x="13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20" name="Google Shape;620;p57"/>
            <p:cNvSpPr/>
            <p:nvPr/>
          </p:nvSpPr>
          <p:spPr>
            <a:xfrm>
              <a:off x="2476984" y="3363051"/>
              <a:ext cx="72159" cy="149868"/>
            </a:xfrm>
            <a:custGeom>
              <a:rect b="b" l="l" r="r" t="t"/>
              <a:pathLst>
                <a:path extrusionOk="0" h="8885" w="4191">
                  <a:moveTo>
                    <a:pt x="1530" y="390"/>
                  </a:moveTo>
                  <a:lnTo>
                    <a:pt x="3199" y="506"/>
                  </a:lnTo>
                  <a:cubicBezTo>
                    <a:pt x="3536" y="531"/>
                    <a:pt x="3788" y="823"/>
                    <a:pt x="3768" y="1160"/>
                  </a:cubicBezTo>
                  <a:lnTo>
                    <a:pt x="3295" y="7929"/>
                  </a:lnTo>
                  <a:cubicBezTo>
                    <a:pt x="3276" y="8246"/>
                    <a:pt x="3004" y="8494"/>
                    <a:pt x="2691" y="8494"/>
                  </a:cubicBezTo>
                  <a:cubicBezTo>
                    <a:pt x="2676" y="8494"/>
                    <a:pt x="2661" y="8493"/>
                    <a:pt x="2646" y="8492"/>
                  </a:cubicBezTo>
                  <a:lnTo>
                    <a:pt x="972" y="8376"/>
                  </a:lnTo>
                  <a:cubicBezTo>
                    <a:pt x="640" y="8351"/>
                    <a:pt x="383" y="8060"/>
                    <a:pt x="408" y="7728"/>
                  </a:cubicBezTo>
                  <a:lnTo>
                    <a:pt x="876" y="959"/>
                  </a:lnTo>
                  <a:cubicBezTo>
                    <a:pt x="901" y="637"/>
                    <a:pt x="1168" y="390"/>
                    <a:pt x="1484" y="390"/>
                  </a:cubicBezTo>
                  <a:close/>
                  <a:moveTo>
                    <a:pt x="1489" y="1"/>
                  </a:moveTo>
                  <a:cubicBezTo>
                    <a:pt x="965" y="1"/>
                    <a:pt x="527" y="402"/>
                    <a:pt x="489" y="928"/>
                  </a:cubicBezTo>
                  <a:lnTo>
                    <a:pt x="21" y="7697"/>
                  </a:lnTo>
                  <a:cubicBezTo>
                    <a:pt x="1" y="7964"/>
                    <a:pt x="86" y="8220"/>
                    <a:pt x="262" y="8422"/>
                  </a:cubicBezTo>
                  <a:cubicBezTo>
                    <a:pt x="438" y="8623"/>
                    <a:pt x="680" y="8743"/>
                    <a:pt x="946" y="8764"/>
                  </a:cubicBezTo>
                  <a:lnTo>
                    <a:pt x="2621" y="8879"/>
                  </a:lnTo>
                  <a:cubicBezTo>
                    <a:pt x="2641" y="8879"/>
                    <a:pt x="2666" y="8884"/>
                    <a:pt x="2691" y="8884"/>
                  </a:cubicBezTo>
                  <a:cubicBezTo>
                    <a:pt x="2933" y="8884"/>
                    <a:pt x="3159" y="8799"/>
                    <a:pt x="3345" y="8638"/>
                  </a:cubicBezTo>
                  <a:cubicBezTo>
                    <a:pt x="3546" y="8462"/>
                    <a:pt x="3667" y="8220"/>
                    <a:pt x="3682" y="7954"/>
                  </a:cubicBezTo>
                  <a:lnTo>
                    <a:pt x="4155" y="1185"/>
                  </a:lnTo>
                  <a:cubicBezTo>
                    <a:pt x="4190" y="637"/>
                    <a:pt x="3778" y="159"/>
                    <a:pt x="3230" y="119"/>
                  </a:cubicBezTo>
                  <a:lnTo>
                    <a:pt x="1555" y="3"/>
                  </a:lnTo>
                  <a:cubicBezTo>
                    <a:pt x="1533" y="2"/>
                    <a:pt x="1511" y="1"/>
                    <a:pt x="14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21" name="Google Shape;621;p57"/>
            <p:cNvSpPr/>
            <p:nvPr/>
          </p:nvSpPr>
          <p:spPr>
            <a:xfrm>
              <a:off x="2357403" y="3395589"/>
              <a:ext cx="402046" cy="249150"/>
            </a:xfrm>
            <a:custGeom>
              <a:rect b="b" l="l" r="r" t="t"/>
              <a:pathLst>
                <a:path extrusionOk="0" h="14771" w="23351">
                  <a:moveTo>
                    <a:pt x="23351" y="0"/>
                  </a:moveTo>
                  <a:lnTo>
                    <a:pt x="17713" y="3686"/>
                  </a:lnTo>
                  <a:lnTo>
                    <a:pt x="17416" y="8167"/>
                  </a:lnTo>
                  <a:lnTo>
                    <a:pt x="5955" y="2645"/>
                  </a:lnTo>
                  <a:lnTo>
                    <a:pt x="1" y="3696"/>
                  </a:lnTo>
                  <a:cubicBezTo>
                    <a:pt x="1" y="3696"/>
                    <a:pt x="335" y="4196"/>
                    <a:pt x="1012" y="4196"/>
                  </a:cubicBezTo>
                  <a:cubicBezTo>
                    <a:pt x="1091" y="4196"/>
                    <a:pt x="1175" y="4190"/>
                    <a:pt x="1263" y="4174"/>
                  </a:cubicBezTo>
                  <a:cubicBezTo>
                    <a:pt x="1417" y="4148"/>
                    <a:pt x="1580" y="4134"/>
                    <a:pt x="1748" y="4134"/>
                  </a:cubicBezTo>
                  <a:cubicBezTo>
                    <a:pt x="2504" y="4134"/>
                    <a:pt x="3363" y="4412"/>
                    <a:pt x="3944" y="5049"/>
                  </a:cubicBezTo>
                  <a:cubicBezTo>
                    <a:pt x="4257" y="5394"/>
                    <a:pt x="4665" y="5490"/>
                    <a:pt x="5023" y="5490"/>
                  </a:cubicBezTo>
                  <a:cubicBezTo>
                    <a:pt x="5476" y="5490"/>
                    <a:pt x="5850" y="5336"/>
                    <a:pt x="5850" y="5336"/>
                  </a:cubicBezTo>
                  <a:cubicBezTo>
                    <a:pt x="5850" y="5336"/>
                    <a:pt x="12332" y="13659"/>
                    <a:pt x="18156" y="14735"/>
                  </a:cubicBezTo>
                  <a:cubicBezTo>
                    <a:pt x="18284" y="14759"/>
                    <a:pt x="18409" y="14770"/>
                    <a:pt x="18531" y="14770"/>
                  </a:cubicBezTo>
                  <a:cubicBezTo>
                    <a:pt x="22913" y="14770"/>
                    <a:pt x="23351" y="1"/>
                    <a:pt x="23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22" name="Google Shape;622;p57"/>
            <p:cNvSpPr/>
            <p:nvPr/>
          </p:nvSpPr>
          <p:spPr>
            <a:xfrm>
              <a:off x="2353856" y="3392317"/>
              <a:ext cx="408967" cy="255644"/>
            </a:xfrm>
            <a:custGeom>
              <a:rect b="b" l="l" r="r" t="t"/>
              <a:pathLst>
                <a:path extrusionOk="0" h="15156" w="23753">
                  <a:moveTo>
                    <a:pt x="23345" y="566"/>
                  </a:moveTo>
                  <a:lnTo>
                    <a:pt x="23345" y="566"/>
                  </a:lnTo>
                  <a:cubicBezTo>
                    <a:pt x="23255" y="2578"/>
                    <a:pt x="22666" y="12098"/>
                    <a:pt x="19916" y="14321"/>
                  </a:cubicBezTo>
                  <a:cubicBezTo>
                    <a:pt x="19543" y="14622"/>
                    <a:pt x="19155" y="14770"/>
                    <a:pt x="18739" y="14770"/>
                  </a:cubicBezTo>
                  <a:cubicBezTo>
                    <a:pt x="18627" y="14770"/>
                    <a:pt x="18513" y="14759"/>
                    <a:pt x="18397" y="14738"/>
                  </a:cubicBezTo>
                  <a:cubicBezTo>
                    <a:pt x="12714" y="13687"/>
                    <a:pt x="6272" y="5490"/>
                    <a:pt x="6206" y="5409"/>
                  </a:cubicBezTo>
                  <a:cubicBezTo>
                    <a:pt x="6171" y="5359"/>
                    <a:pt x="6111" y="5334"/>
                    <a:pt x="6056" y="5334"/>
                  </a:cubicBezTo>
                  <a:cubicBezTo>
                    <a:pt x="6030" y="5334"/>
                    <a:pt x="6005" y="5339"/>
                    <a:pt x="5980" y="5349"/>
                  </a:cubicBezTo>
                  <a:cubicBezTo>
                    <a:pt x="5974" y="5352"/>
                    <a:pt x="5635" y="5488"/>
                    <a:pt x="5231" y="5488"/>
                  </a:cubicBezTo>
                  <a:cubicBezTo>
                    <a:pt x="4916" y="5488"/>
                    <a:pt x="4562" y="5405"/>
                    <a:pt x="4295" y="5113"/>
                  </a:cubicBezTo>
                  <a:cubicBezTo>
                    <a:pt x="3660" y="4420"/>
                    <a:pt x="2734" y="4135"/>
                    <a:pt x="1945" y="4135"/>
                  </a:cubicBezTo>
                  <a:cubicBezTo>
                    <a:pt x="1766" y="4135"/>
                    <a:pt x="1594" y="4149"/>
                    <a:pt x="1434" y="4177"/>
                  </a:cubicBezTo>
                  <a:cubicBezTo>
                    <a:pt x="1358" y="4190"/>
                    <a:pt x="1287" y="4195"/>
                    <a:pt x="1219" y="4195"/>
                  </a:cubicBezTo>
                  <a:cubicBezTo>
                    <a:pt x="959" y="4195"/>
                    <a:pt x="759" y="4112"/>
                    <a:pt x="619" y="4016"/>
                  </a:cubicBezTo>
                  <a:lnTo>
                    <a:pt x="6131" y="3041"/>
                  </a:lnTo>
                  <a:lnTo>
                    <a:pt x="17542" y="8537"/>
                  </a:lnTo>
                  <a:cubicBezTo>
                    <a:pt x="17567" y="8549"/>
                    <a:pt x="17596" y="8555"/>
                    <a:pt x="17625" y="8555"/>
                  </a:cubicBezTo>
                  <a:cubicBezTo>
                    <a:pt x="17659" y="8555"/>
                    <a:pt x="17693" y="8546"/>
                    <a:pt x="17723" y="8527"/>
                  </a:cubicBezTo>
                  <a:cubicBezTo>
                    <a:pt x="17778" y="8497"/>
                    <a:pt x="17813" y="8437"/>
                    <a:pt x="17818" y="8371"/>
                  </a:cubicBezTo>
                  <a:lnTo>
                    <a:pt x="18105" y="3986"/>
                  </a:lnTo>
                  <a:lnTo>
                    <a:pt x="23345" y="566"/>
                  </a:lnTo>
                  <a:close/>
                  <a:moveTo>
                    <a:pt x="23556" y="0"/>
                  </a:moveTo>
                  <a:cubicBezTo>
                    <a:pt x="23519" y="0"/>
                    <a:pt x="23483" y="12"/>
                    <a:pt x="23451" y="33"/>
                  </a:cubicBezTo>
                  <a:lnTo>
                    <a:pt x="17813" y="3714"/>
                  </a:lnTo>
                  <a:cubicBezTo>
                    <a:pt x="17763" y="3750"/>
                    <a:pt x="17728" y="3805"/>
                    <a:pt x="17728" y="3865"/>
                  </a:cubicBezTo>
                  <a:lnTo>
                    <a:pt x="17451" y="8060"/>
                  </a:lnTo>
                  <a:lnTo>
                    <a:pt x="6247" y="2663"/>
                  </a:lnTo>
                  <a:cubicBezTo>
                    <a:pt x="6218" y="2653"/>
                    <a:pt x="6189" y="2644"/>
                    <a:pt x="6160" y="2644"/>
                  </a:cubicBezTo>
                  <a:cubicBezTo>
                    <a:pt x="6148" y="2644"/>
                    <a:pt x="6137" y="2645"/>
                    <a:pt x="6126" y="2648"/>
                  </a:cubicBezTo>
                  <a:lnTo>
                    <a:pt x="172" y="3699"/>
                  </a:lnTo>
                  <a:cubicBezTo>
                    <a:pt x="106" y="3714"/>
                    <a:pt x="51" y="3755"/>
                    <a:pt x="26" y="3815"/>
                  </a:cubicBezTo>
                  <a:cubicBezTo>
                    <a:pt x="1" y="3875"/>
                    <a:pt x="6" y="3946"/>
                    <a:pt x="46" y="4001"/>
                  </a:cubicBezTo>
                  <a:cubicBezTo>
                    <a:pt x="64" y="4028"/>
                    <a:pt x="447" y="4585"/>
                    <a:pt x="1210" y="4585"/>
                  </a:cubicBezTo>
                  <a:cubicBezTo>
                    <a:pt x="1301" y="4585"/>
                    <a:pt x="1397" y="4577"/>
                    <a:pt x="1499" y="4559"/>
                  </a:cubicBezTo>
                  <a:cubicBezTo>
                    <a:pt x="1640" y="4535"/>
                    <a:pt x="1792" y="4522"/>
                    <a:pt x="1951" y="4522"/>
                  </a:cubicBezTo>
                  <a:cubicBezTo>
                    <a:pt x="2643" y="4522"/>
                    <a:pt x="3455" y="4768"/>
                    <a:pt x="4004" y="5374"/>
                  </a:cubicBezTo>
                  <a:cubicBezTo>
                    <a:pt x="4363" y="5769"/>
                    <a:pt x="4821" y="5880"/>
                    <a:pt x="5220" y="5880"/>
                  </a:cubicBezTo>
                  <a:cubicBezTo>
                    <a:pt x="5542" y="5880"/>
                    <a:pt x="5826" y="5808"/>
                    <a:pt x="5990" y="5756"/>
                  </a:cubicBezTo>
                  <a:cubicBezTo>
                    <a:pt x="6810" y="6792"/>
                    <a:pt x="12794" y="14099"/>
                    <a:pt x="18326" y="15120"/>
                  </a:cubicBezTo>
                  <a:cubicBezTo>
                    <a:pt x="18462" y="15145"/>
                    <a:pt x="18603" y="15156"/>
                    <a:pt x="18734" y="15156"/>
                  </a:cubicBezTo>
                  <a:cubicBezTo>
                    <a:pt x="19242" y="15156"/>
                    <a:pt x="19719" y="14980"/>
                    <a:pt x="20157" y="14622"/>
                  </a:cubicBezTo>
                  <a:cubicBezTo>
                    <a:pt x="23360" y="12038"/>
                    <a:pt x="23738" y="682"/>
                    <a:pt x="23753" y="199"/>
                  </a:cubicBezTo>
                  <a:cubicBezTo>
                    <a:pt x="23753" y="129"/>
                    <a:pt x="23713" y="63"/>
                    <a:pt x="23652" y="28"/>
                  </a:cubicBezTo>
                  <a:cubicBezTo>
                    <a:pt x="23622" y="9"/>
                    <a:pt x="23589" y="0"/>
                    <a:pt x="23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23" name="Google Shape;623;p57"/>
            <p:cNvSpPr/>
            <p:nvPr/>
          </p:nvSpPr>
          <p:spPr>
            <a:xfrm>
              <a:off x="2648098" y="3346554"/>
              <a:ext cx="134744" cy="222516"/>
            </a:xfrm>
            <a:custGeom>
              <a:rect b="b" l="l" r="r" t="t"/>
              <a:pathLst>
                <a:path extrusionOk="0" h="13192" w="7826">
                  <a:moveTo>
                    <a:pt x="4723" y="0"/>
                  </a:moveTo>
                  <a:cubicBezTo>
                    <a:pt x="2957" y="528"/>
                    <a:pt x="2781" y="971"/>
                    <a:pt x="1097" y="4718"/>
                  </a:cubicBezTo>
                  <a:cubicBezTo>
                    <a:pt x="679" y="5653"/>
                    <a:pt x="332" y="6800"/>
                    <a:pt x="206" y="7810"/>
                  </a:cubicBezTo>
                  <a:lnTo>
                    <a:pt x="0" y="9571"/>
                  </a:lnTo>
                  <a:cubicBezTo>
                    <a:pt x="2766" y="10426"/>
                    <a:pt x="4989" y="11663"/>
                    <a:pt x="6789" y="13192"/>
                  </a:cubicBezTo>
                  <a:cubicBezTo>
                    <a:pt x="7825" y="7821"/>
                    <a:pt x="6724" y="453"/>
                    <a:pt x="4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24" name="Google Shape;624;p57"/>
            <p:cNvSpPr/>
            <p:nvPr/>
          </p:nvSpPr>
          <p:spPr>
            <a:xfrm>
              <a:off x="2645154" y="3338897"/>
              <a:ext cx="151893" cy="233396"/>
            </a:xfrm>
            <a:custGeom>
              <a:rect b="b" l="l" r="r" t="t"/>
              <a:pathLst>
                <a:path extrusionOk="0" h="13837" w="8822">
                  <a:moveTo>
                    <a:pt x="4631" y="0"/>
                  </a:moveTo>
                  <a:cubicBezTo>
                    <a:pt x="4564" y="0"/>
                    <a:pt x="4500" y="36"/>
                    <a:pt x="4466" y="97"/>
                  </a:cubicBezTo>
                  <a:cubicBezTo>
                    <a:pt x="4411" y="193"/>
                    <a:pt x="4446" y="309"/>
                    <a:pt x="4536" y="364"/>
                  </a:cubicBezTo>
                  <a:cubicBezTo>
                    <a:pt x="6347" y="1380"/>
                    <a:pt x="8414" y="7485"/>
                    <a:pt x="6613" y="13288"/>
                  </a:cubicBezTo>
                  <a:cubicBezTo>
                    <a:pt x="4904" y="11679"/>
                    <a:pt x="2957" y="10568"/>
                    <a:pt x="825" y="9984"/>
                  </a:cubicBezTo>
                  <a:cubicBezTo>
                    <a:pt x="569" y="9914"/>
                    <a:pt x="408" y="9673"/>
                    <a:pt x="438" y="9411"/>
                  </a:cubicBezTo>
                  <a:lnTo>
                    <a:pt x="574" y="8290"/>
                  </a:lnTo>
                  <a:cubicBezTo>
                    <a:pt x="674" y="7450"/>
                    <a:pt x="946" y="6449"/>
                    <a:pt x="1318" y="5544"/>
                  </a:cubicBezTo>
                  <a:cubicBezTo>
                    <a:pt x="1363" y="5443"/>
                    <a:pt x="1313" y="5333"/>
                    <a:pt x="1217" y="5292"/>
                  </a:cubicBezTo>
                  <a:cubicBezTo>
                    <a:pt x="1193" y="5282"/>
                    <a:pt x="1167" y="5278"/>
                    <a:pt x="1142" y="5278"/>
                  </a:cubicBezTo>
                  <a:cubicBezTo>
                    <a:pt x="1064" y="5278"/>
                    <a:pt x="991" y="5322"/>
                    <a:pt x="961" y="5398"/>
                  </a:cubicBezTo>
                  <a:cubicBezTo>
                    <a:pt x="574" y="6333"/>
                    <a:pt x="292" y="7369"/>
                    <a:pt x="186" y="8244"/>
                  </a:cubicBezTo>
                  <a:lnTo>
                    <a:pt x="51" y="9366"/>
                  </a:lnTo>
                  <a:cubicBezTo>
                    <a:pt x="0" y="9818"/>
                    <a:pt x="282" y="10241"/>
                    <a:pt x="724" y="10362"/>
                  </a:cubicBezTo>
                  <a:cubicBezTo>
                    <a:pt x="2887" y="10950"/>
                    <a:pt x="4853" y="12102"/>
                    <a:pt x="6568" y="13781"/>
                  </a:cubicBezTo>
                  <a:cubicBezTo>
                    <a:pt x="6603" y="13817"/>
                    <a:pt x="6654" y="13837"/>
                    <a:pt x="6704" y="13837"/>
                  </a:cubicBezTo>
                  <a:cubicBezTo>
                    <a:pt x="6719" y="13837"/>
                    <a:pt x="6734" y="13837"/>
                    <a:pt x="6749" y="13832"/>
                  </a:cubicBezTo>
                  <a:cubicBezTo>
                    <a:pt x="6815" y="13817"/>
                    <a:pt x="6865" y="13766"/>
                    <a:pt x="6885" y="13706"/>
                  </a:cubicBezTo>
                  <a:cubicBezTo>
                    <a:pt x="8821" y="7912"/>
                    <a:pt x="6966" y="1279"/>
                    <a:pt x="4728" y="27"/>
                  </a:cubicBezTo>
                  <a:cubicBezTo>
                    <a:pt x="4696" y="9"/>
                    <a:pt x="4663" y="0"/>
                    <a:pt x="46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25" name="Google Shape;625;p57"/>
            <p:cNvSpPr/>
            <p:nvPr/>
          </p:nvSpPr>
          <p:spPr>
            <a:xfrm>
              <a:off x="2433008" y="3083114"/>
              <a:ext cx="156232" cy="239131"/>
            </a:xfrm>
            <a:custGeom>
              <a:rect b="b" l="l" r="r" t="t"/>
              <a:pathLst>
                <a:path extrusionOk="0" h="14177" w="9074">
                  <a:moveTo>
                    <a:pt x="4541" y="0"/>
                  </a:moveTo>
                  <a:cubicBezTo>
                    <a:pt x="2906" y="0"/>
                    <a:pt x="346" y="549"/>
                    <a:pt x="226" y="3956"/>
                  </a:cubicBezTo>
                  <a:cubicBezTo>
                    <a:pt x="226" y="3956"/>
                    <a:pt x="76" y="4705"/>
                    <a:pt x="211" y="5128"/>
                  </a:cubicBezTo>
                  <a:cubicBezTo>
                    <a:pt x="342" y="5550"/>
                    <a:pt x="654" y="5887"/>
                    <a:pt x="634" y="6284"/>
                  </a:cubicBezTo>
                  <a:cubicBezTo>
                    <a:pt x="614" y="6687"/>
                    <a:pt x="0" y="7788"/>
                    <a:pt x="131" y="7994"/>
                  </a:cubicBezTo>
                  <a:cubicBezTo>
                    <a:pt x="196" y="8100"/>
                    <a:pt x="433" y="8155"/>
                    <a:pt x="654" y="8206"/>
                  </a:cubicBezTo>
                  <a:cubicBezTo>
                    <a:pt x="855" y="8251"/>
                    <a:pt x="1051" y="8296"/>
                    <a:pt x="1107" y="8372"/>
                  </a:cubicBezTo>
                  <a:cubicBezTo>
                    <a:pt x="1227" y="8522"/>
                    <a:pt x="1856" y="10614"/>
                    <a:pt x="2691" y="10836"/>
                  </a:cubicBezTo>
                  <a:cubicBezTo>
                    <a:pt x="2768" y="10856"/>
                    <a:pt x="2844" y="10865"/>
                    <a:pt x="2920" y="10865"/>
                  </a:cubicBezTo>
                  <a:cubicBezTo>
                    <a:pt x="3400" y="10865"/>
                    <a:pt x="3857" y="10514"/>
                    <a:pt x="4246" y="10514"/>
                  </a:cubicBezTo>
                  <a:cubicBezTo>
                    <a:pt x="4250" y="10514"/>
                    <a:pt x="4255" y="10514"/>
                    <a:pt x="4260" y="10514"/>
                  </a:cubicBezTo>
                  <a:cubicBezTo>
                    <a:pt x="4370" y="10519"/>
                    <a:pt x="3852" y="13255"/>
                    <a:pt x="4260" y="13627"/>
                  </a:cubicBezTo>
                  <a:cubicBezTo>
                    <a:pt x="4681" y="14014"/>
                    <a:pt x="5426" y="14176"/>
                    <a:pt x="6190" y="14176"/>
                  </a:cubicBezTo>
                  <a:cubicBezTo>
                    <a:pt x="7599" y="14176"/>
                    <a:pt x="9074" y="13625"/>
                    <a:pt x="8705" y="12918"/>
                  </a:cubicBezTo>
                  <a:cubicBezTo>
                    <a:pt x="8665" y="12842"/>
                    <a:pt x="7765" y="6953"/>
                    <a:pt x="7730" y="6873"/>
                  </a:cubicBezTo>
                  <a:cubicBezTo>
                    <a:pt x="7730" y="6873"/>
                    <a:pt x="8595" y="4675"/>
                    <a:pt x="8127" y="2855"/>
                  </a:cubicBezTo>
                  <a:cubicBezTo>
                    <a:pt x="7881" y="1914"/>
                    <a:pt x="7141" y="501"/>
                    <a:pt x="5884" y="124"/>
                  </a:cubicBezTo>
                  <a:cubicBezTo>
                    <a:pt x="5884" y="124"/>
                    <a:pt x="5316" y="0"/>
                    <a:pt x="4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26" name="Google Shape;626;p57"/>
            <p:cNvSpPr/>
            <p:nvPr/>
          </p:nvSpPr>
          <p:spPr>
            <a:xfrm>
              <a:off x="2430408" y="3079757"/>
              <a:ext cx="158298" cy="245692"/>
            </a:xfrm>
            <a:custGeom>
              <a:rect b="b" l="l" r="r" t="t"/>
              <a:pathLst>
                <a:path extrusionOk="0" h="14566" w="9194">
                  <a:moveTo>
                    <a:pt x="4693" y="392"/>
                  </a:moveTo>
                  <a:cubicBezTo>
                    <a:pt x="5432" y="392"/>
                    <a:pt x="5975" y="507"/>
                    <a:pt x="5980" y="509"/>
                  </a:cubicBezTo>
                  <a:cubicBezTo>
                    <a:pt x="7212" y="881"/>
                    <a:pt x="7886" y="2314"/>
                    <a:pt x="8087" y="3104"/>
                  </a:cubicBezTo>
                  <a:cubicBezTo>
                    <a:pt x="8535" y="4839"/>
                    <a:pt x="7710" y="6981"/>
                    <a:pt x="7700" y="7001"/>
                  </a:cubicBezTo>
                  <a:cubicBezTo>
                    <a:pt x="7685" y="7042"/>
                    <a:pt x="7680" y="7087"/>
                    <a:pt x="7695" y="7127"/>
                  </a:cubicBezTo>
                  <a:cubicBezTo>
                    <a:pt x="7725" y="7263"/>
                    <a:pt x="7951" y="8691"/>
                    <a:pt x="8147" y="9953"/>
                  </a:cubicBezTo>
                  <a:cubicBezTo>
                    <a:pt x="8645" y="13137"/>
                    <a:pt x="8655" y="13152"/>
                    <a:pt x="8680" y="13207"/>
                  </a:cubicBezTo>
                  <a:cubicBezTo>
                    <a:pt x="8716" y="13268"/>
                    <a:pt x="8796" y="13424"/>
                    <a:pt x="8509" y="13645"/>
                  </a:cubicBezTo>
                  <a:cubicBezTo>
                    <a:pt x="8094" y="13964"/>
                    <a:pt x="7199" y="14174"/>
                    <a:pt x="6335" y="14174"/>
                  </a:cubicBezTo>
                  <a:cubicBezTo>
                    <a:pt x="5618" y="14174"/>
                    <a:pt x="4922" y="14029"/>
                    <a:pt x="4541" y="13680"/>
                  </a:cubicBezTo>
                  <a:cubicBezTo>
                    <a:pt x="4345" y="13499"/>
                    <a:pt x="4501" y="12025"/>
                    <a:pt x="4562" y="11467"/>
                  </a:cubicBezTo>
                  <a:cubicBezTo>
                    <a:pt x="4637" y="10773"/>
                    <a:pt x="4642" y="10683"/>
                    <a:pt x="4562" y="10592"/>
                  </a:cubicBezTo>
                  <a:cubicBezTo>
                    <a:pt x="4526" y="10547"/>
                    <a:pt x="4466" y="10522"/>
                    <a:pt x="4416" y="10522"/>
                  </a:cubicBezTo>
                  <a:lnTo>
                    <a:pt x="4391" y="10522"/>
                  </a:lnTo>
                  <a:cubicBezTo>
                    <a:pt x="4174" y="10522"/>
                    <a:pt x="3958" y="10602"/>
                    <a:pt x="3732" y="10693"/>
                  </a:cubicBezTo>
                  <a:cubicBezTo>
                    <a:pt x="3510" y="10780"/>
                    <a:pt x="3285" y="10870"/>
                    <a:pt x="3067" y="10870"/>
                  </a:cubicBezTo>
                  <a:cubicBezTo>
                    <a:pt x="3008" y="10870"/>
                    <a:pt x="2950" y="10864"/>
                    <a:pt x="2892" y="10849"/>
                  </a:cubicBezTo>
                  <a:cubicBezTo>
                    <a:pt x="2334" y="10698"/>
                    <a:pt x="1811" y="9390"/>
                    <a:pt x="1584" y="8832"/>
                  </a:cubicBezTo>
                  <a:cubicBezTo>
                    <a:pt x="1489" y="8591"/>
                    <a:pt x="1454" y="8500"/>
                    <a:pt x="1413" y="8450"/>
                  </a:cubicBezTo>
                  <a:cubicBezTo>
                    <a:pt x="1313" y="8324"/>
                    <a:pt x="1117" y="8279"/>
                    <a:pt x="850" y="8218"/>
                  </a:cubicBezTo>
                  <a:cubicBezTo>
                    <a:pt x="750" y="8193"/>
                    <a:pt x="528" y="8143"/>
                    <a:pt x="458" y="8098"/>
                  </a:cubicBezTo>
                  <a:cubicBezTo>
                    <a:pt x="463" y="7972"/>
                    <a:pt x="604" y="7615"/>
                    <a:pt x="699" y="7374"/>
                  </a:cubicBezTo>
                  <a:cubicBezTo>
                    <a:pt x="835" y="7032"/>
                    <a:pt x="966" y="6710"/>
                    <a:pt x="981" y="6499"/>
                  </a:cubicBezTo>
                  <a:cubicBezTo>
                    <a:pt x="996" y="6197"/>
                    <a:pt x="860" y="5935"/>
                    <a:pt x="735" y="5689"/>
                  </a:cubicBezTo>
                  <a:cubicBezTo>
                    <a:pt x="664" y="5553"/>
                    <a:pt x="589" y="5412"/>
                    <a:pt x="543" y="5266"/>
                  </a:cubicBezTo>
                  <a:cubicBezTo>
                    <a:pt x="448" y="4965"/>
                    <a:pt x="528" y="4386"/>
                    <a:pt x="569" y="4190"/>
                  </a:cubicBezTo>
                  <a:cubicBezTo>
                    <a:pt x="569" y="4180"/>
                    <a:pt x="569" y="4170"/>
                    <a:pt x="569" y="4160"/>
                  </a:cubicBezTo>
                  <a:cubicBezTo>
                    <a:pt x="619" y="2832"/>
                    <a:pt x="1051" y="1842"/>
                    <a:pt x="1866" y="1208"/>
                  </a:cubicBezTo>
                  <a:cubicBezTo>
                    <a:pt x="2714" y="546"/>
                    <a:pt x="3835" y="392"/>
                    <a:pt x="4693" y="392"/>
                  </a:cubicBezTo>
                  <a:close/>
                  <a:moveTo>
                    <a:pt x="4685" y="0"/>
                  </a:moveTo>
                  <a:cubicBezTo>
                    <a:pt x="3768" y="0"/>
                    <a:pt x="2568" y="171"/>
                    <a:pt x="1630" y="901"/>
                  </a:cubicBezTo>
                  <a:cubicBezTo>
                    <a:pt x="724" y="1605"/>
                    <a:pt x="237" y="2692"/>
                    <a:pt x="181" y="4135"/>
                  </a:cubicBezTo>
                  <a:cubicBezTo>
                    <a:pt x="161" y="4251"/>
                    <a:pt x="41" y="4955"/>
                    <a:pt x="176" y="5387"/>
                  </a:cubicBezTo>
                  <a:cubicBezTo>
                    <a:pt x="232" y="5563"/>
                    <a:pt x="312" y="5719"/>
                    <a:pt x="388" y="5870"/>
                  </a:cubicBezTo>
                  <a:cubicBezTo>
                    <a:pt x="503" y="6086"/>
                    <a:pt x="599" y="6277"/>
                    <a:pt x="589" y="6473"/>
                  </a:cubicBezTo>
                  <a:cubicBezTo>
                    <a:pt x="584" y="6624"/>
                    <a:pt x="453" y="6946"/>
                    <a:pt x="342" y="7233"/>
                  </a:cubicBezTo>
                  <a:cubicBezTo>
                    <a:pt x="111" y="7801"/>
                    <a:pt x="0" y="8108"/>
                    <a:pt x="116" y="8294"/>
                  </a:cubicBezTo>
                  <a:cubicBezTo>
                    <a:pt x="222" y="8460"/>
                    <a:pt x="453" y="8525"/>
                    <a:pt x="780" y="8601"/>
                  </a:cubicBezTo>
                  <a:cubicBezTo>
                    <a:pt x="890" y="8626"/>
                    <a:pt x="1056" y="8661"/>
                    <a:pt x="1107" y="8691"/>
                  </a:cubicBezTo>
                  <a:cubicBezTo>
                    <a:pt x="1132" y="8736"/>
                    <a:pt x="1182" y="8862"/>
                    <a:pt x="1227" y="8978"/>
                  </a:cubicBezTo>
                  <a:cubicBezTo>
                    <a:pt x="1514" y="9692"/>
                    <a:pt x="2047" y="11025"/>
                    <a:pt x="2791" y="11221"/>
                  </a:cubicBezTo>
                  <a:cubicBezTo>
                    <a:pt x="2886" y="11246"/>
                    <a:pt x="2979" y="11257"/>
                    <a:pt x="3071" y="11257"/>
                  </a:cubicBezTo>
                  <a:cubicBezTo>
                    <a:pt x="3358" y="11257"/>
                    <a:pt x="3629" y="11150"/>
                    <a:pt x="3873" y="11055"/>
                  </a:cubicBezTo>
                  <a:cubicBezTo>
                    <a:pt x="3998" y="11005"/>
                    <a:pt x="4114" y="10959"/>
                    <a:pt x="4225" y="10934"/>
                  </a:cubicBezTo>
                  <a:lnTo>
                    <a:pt x="4225" y="10934"/>
                  </a:lnTo>
                  <a:cubicBezTo>
                    <a:pt x="4215" y="11065"/>
                    <a:pt x="4194" y="11256"/>
                    <a:pt x="4174" y="11427"/>
                  </a:cubicBezTo>
                  <a:cubicBezTo>
                    <a:pt x="4018" y="12906"/>
                    <a:pt x="3988" y="13700"/>
                    <a:pt x="4280" y="13967"/>
                  </a:cubicBezTo>
                  <a:cubicBezTo>
                    <a:pt x="4738" y="14389"/>
                    <a:pt x="5527" y="14565"/>
                    <a:pt x="6337" y="14565"/>
                  </a:cubicBezTo>
                  <a:cubicBezTo>
                    <a:pt x="7292" y="14565"/>
                    <a:pt x="8268" y="14319"/>
                    <a:pt x="8746" y="13957"/>
                  </a:cubicBezTo>
                  <a:cubicBezTo>
                    <a:pt x="9088" y="13695"/>
                    <a:pt x="9193" y="13363"/>
                    <a:pt x="9037" y="13046"/>
                  </a:cubicBezTo>
                  <a:cubicBezTo>
                    <a:pt x="8997" y="12850"/>
                    <a:pt x="8736" y="11211"/>
                    <a:pt x="8530" y="9893"/>
                  </a:cubicBezTo>
                  <a:cubicBezTo>
                    <a:pt x="8213" y="7866"/>
                    <a:pt x="8117" y="7278"/>
                    <a:pt x="8082" y="7087"/>
                  </a:cubicBezTo>
                  <a:cubicBezTo>
                    <a:pt x="8218" y="6725"/>
                    <a:pt x="8907" y="4723"/>
                    <a:pt x="8464" y="3003"/>
                  </a:cubicBezTo>
                  <a:cubicBezTo>
                    <a:pt x="8238" y="2138"/>
                    <a:pt x="7489" y="559"/>
                    <a:pt x="6075" y="132"/>
                  </a:cubicBezTo>
                  <a:cubicBezTo>
                    <a:pt x="6025" y="120"/>
                    <a:pt x="5454" y="0"/>
                    <a:pt x="46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27" name="Google Shape;627;p57"/>
            <p:cNvSpPr/>
            <p:nvPr/>
          </p:nvSpPr>
          <p:spPr>
            <a:xfrm>
              <a:off x="2394474" y="3073128"/>
              <a:ext cx="202461" cy="126354"/>
            </a:xfrm>
            <a:custGeom>
              <a:rect b="b" l="l" r="r" t="t"/>
              <a:pathLst>
                <a:path extrusionOk="0" h="7491" w="11759">
                  <a:moveTo>
                    <a:pt x="7366" y="1"/>
                  </a:moveTo>
                  <a:cubicBezTo>
                    <a:pt x="6417" y="1"/>
                    <a:pt x="5795" y="388"/>
                    <a:pt x="4290" y="600"/>
                  </a:cubicBezTo>
                  <a:cubicBezTo>
                    <a:pt x="3744" y="677"/>
                    <a:pt x="3300" y="700"/>
                    <a:pt x="2931" y="700"/>
                  </a:cubicBezTo>
                  <a:cubicBezTo>
                    <a:pt x="2377" y="700"/>
                    <a:pt x="1996" y="648"/>
                    <a:pt x="1701" y="648"/>
                  </a:cubicBezTo>
                  <a:cubicBezTo>
                    <a:pt x="1406" y="648"/>
                    <a:pt x="1198" y="700"/>
                    <a:pt x="991" y="907"/>
                  </a:cubicBezTo>
                  <a:cubicBezTo>
                    <a:pt x="0" y="1913"/>
                    <a:pt x="785" y="4749"/>
                    <a:pt x="1856" y="5011"/>
                  </a:cubicBezTo>
                  <a:cubicBezTo>
                    <a:pt x="1909" y="5023"/>
                    <a:pt x="1961" y="5029"/>
                    <a:pt x="2012" y="5029"/>
                  </a:cubicBezTo>
                  <a:cubicBezTo>
                    <a:pt x="2530" y="5029"/>
                    <a:pt x="2980" y="4435"/>
                    <a:pt x="4075" y="4435"/>
                  </a:cubicBezTo>
                  <a:cubicBezTo>
                    <a:pt x="4111" y="4435"/>
                    <a:pt x="4147" y="4436"/>
                    <a:pt x="4184" y="4437"/>
                  </a:cubicBezTo>
                  <a:cubicBezTo>
                    <a:pt x="4783" y="4457"/>
                    <a:pt x="5175" y="4639"/>
                    <a:pt x="5261" y="4679"/>
                  </a:cubicBezTo>
                  <a:cubicBezTo>
                    <a:pt x="6005" y="5051"/>
                    <a:pt x="6417" y="5740"/>
                    <a:pt x="7222" y="6348"/>
                  </a:cubicBezTo>
                  <a:cubicBezTo>
                    <a:pt x="7232" y="6303"/>
                    <a:pt x="7242" y="6258"/>
                    <a:pt x="7252" y="6218"/>
                  </a:cubicBezTo>
                  <a:cubicBezTo>
                    <a:pt x="7406" y="5674"/>
                    <a:pt x="7866" y="5313"/>
                    <a:pt x="8343" y="5313"/>
                  </a:cubicBezTo>
                  <a:cubicBezTo>
                    <a:pt x="8427" y="5313"/>
                    <a:pt x="8511" y="5324"/>
                    <a:pt x="8595" y="5348"/>
                  </a:cubicBezTo>
                  <a:cubicBezTo>
                    <a:pt x="9153" y="5509"/>
                    <a:pt x="9460" y="6152"/>
                    <a:pt x="9274" y="6791"/>
                  </a:cubicBezTo>
                  <a:cubicBezTo>
                    <a:pt x="9264" y="6841"/>
                    <a:pt x="9244" y="6887"/>
                    <a:pt x="9229" y="6932"/>
                  </a:cubicBezTo>
                  <a:cubicBezTo>
                    <a:pt x="9163" y="7093"/>
                    <a:pt x="9259" y="7274"/>
                    <a:pt x="9430" y="7309"/>
                  </a:cubicBezTo>
                  <a:cubicBezTo>
                    <a:pt x="9797" y="7389"/>
                    <a:pt x="10199" y="7450"/>
                    <a:pt x="10662" y="7490"/>
                  </a:cubicBezTo>
                  <a:cubicBezTo>
                    <a:pt x="10670" y="7490"/>
                    <a:pt x="10677" y="7491"/>
                    <a:pt x="10685" y="7491"/>
                  </a:cubicBezTo>
                  <a:cubicBezTo>
                    <a:pt x="10847" y="7491"/>
                    <a:pt x="10996" y="7392"/>
                    <a:pt x="11049" y="7234"/>
                  </a:cubicBezTo>
                  <a:cubicBezTo>
                    <a:pt x="11265" y="6570"/>
                    <a:pt x="11758" y="4804"/>
                    <a:pt x="11366" y="3291"/>
                  </a:cubicBezTo>
                  <a:cubicBezTo>
                    <a:pt x="11165" y="2516"/>
                    <a:pt x="10788" y="1475"/>
                    <a:pt x="9777" y="736"/>
                  </a:cubicBezTo>
                  <a:cubicBezTo>
                    <a:pt x="9093" y="238"/>
                    <a:pt x="8404" y="122"/>
                    <a:pt x="8017" y="57"/>
                  </a:cubicBezTo>
                  <a:cubicBezTo>
                    <a:pt x="7778" y="18"/>
                    <a:pt x="7564" y="1"/>
                    <a:pt x="7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28" name="Google Shape;628;p57"/>
            <p:cNvSpPr/>
            <p:nvPr/>
          </p:nvSpPr>
          <p:spPr>
            <a:xfrm>
              <a:off x="2500280" y="3226287"/>
              <a:ext cx="44524" cy="37496"/>
            </a:xfrm>
            <a:custGeom>
              <a:rect b="b" l="l" r="r" t="t"/>
              <a:pathLst>
                <a:path extrusionOk="0" h="2223" w="2586">
                  <a:moveTo>
                    <a:pt x="2378" y="1"/>
                  </a:moveTo>
                  <a:cubicBezTo>
                    <a:pt x="2290" y="1"/>
                    <a:pt x="2205" y="62"/>
                    <a:pt x="2183" y="155"/>
                  </a:cubicBezTo>
                  <a:cubicBezTo>
                    <a:pt x="2183" y="165"/>
                    <a:pt x="1922" y="1287"/>
                    <a:pt x="162" y="1840"/>
                  </a:cubicBezTo>
                  <a:cubicBezTo>
                    <a:pt x="61" y="1875"/>
                    <a:pt x="1" y="1986"/>
                    <a:pt x="36" y="2086"/>
                  </a:cubicBezTo>
                  <a:cubicBezTo>
                    <a:pt x="61" y="2167"/>
                    <a:pt x="136" y="2222"/>
                    <a:pt x="222" y="2222"/>
                  </a:cubicBezTo>
                  <a:cubicBezTo>
                    <a:pt x="237" y="2222"/>
                    <a:pt x="257" y="2217"/>
                    <a:pt x="277" y="2212"/>
                  </a:cubicBezTo>
                  <a:cubicBezTo>
                    <a:pt x="2254" y="1593"/>
                    <a:pt x="2555" y="291"/>
                    <a:pt x="2566" y="236"/>
                  </a:cubicBezTo>
                  <a:cubicBezTo>
                    <a:pt x="2586" y="135"/>
                    <a:pt x="2520" y="29"/>
                    <a:pt x="2415" y="4"/>
                  </a:cubicBezTo>
                  <a:cubicBezTo>
                    <a:pt x="2402" y="2"/>
                    <a:pt x="2390" y="1"/>
                    <a:pt x="23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29" name="Google Shape;629;p57"/>
            <p:cNvSpPr/>
            <p:nvPr/>
          </p:nvSpPr>
          <p:spPr>
            <a:xfrm>
              <a:off x="2011250" y="3467250"/>
              <a:ext cx="1013700" cy="453900"/>
            </a:xfrm>
            <a:prstGeom prst="rect">
              <a:avLst/>
            </a:prstGeom>
            <a:solidFill>
              <a:srgbClr val="96D0D4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630" name="Google Shape;630;p57"/>
          <p:cNvSpPr txBox="1"/>
          <p:nvPr>
            <p:ph type="title"/>
          </p:nvPr>
        </p:nvSpPr>
        <p:spPr>
          <a:xfrm>
            <a:off x="234230" y="0"/>
            <a:ext cx="22724700" cy="15273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00"/>
              <a:t>G2P Connect offers end-to-end set of building blocks</a:t>
            </a:r>
            <a:endParaRPr sz="5300"/>
          </a:p>
        </p:txBody>
      </p:sp>
      <p:sp>
        <p:nvSpPr>
          <p:cNvPr id="631" name="Google Shape;631;p57"/>
          <p:cNvSpPr txBox="1"/>
          <p:nvPr>
            <p:ph idx="12" type="sldNum"/>
          </p:nvPr>
        </p:nvSpPr>
        <p:spPr>
          <a:xfrm>
            <a:off x="22821061" y="12666269"/>
            <a:ext cx="1463400" cy="1049700"/>
          </a:xfrm>
          <a:prstGeom prst="rect">
            <a:avLst/>
          </a:prstGeom>
        </p:spPr>
        <p:txBody>
          <a:bodyPr anchorCtr="0" anchor="t" bIns="243825" lIns="243825" spcFirstLastPara="1" rIns="243825" wrap="square" tIns="2438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32" name="Google Shape;632;p57"/>
          <p:cNvGrpSpPr/>
          <p:nvPr/>
        </p:nvGrpSpPr>
        <p:grpSpPr>
          <a:xfrm>
            <a:off x="9530750" y="2355617"/>
            <a:ext cx="2057709" cy="2635761"/>
            <a:chOff x="234250" y="2808996"/>
            <a:chExt cx="1028700" cy="1316104"/>
          </a:xfrm>
        </p:grpSpPr>
        <p:sp>
          <p:nvSpPr>
            <p:cNvPr id="633" name="Google Shape;633;p57"/>
            <p:cNvSpPr/>
            <p:nvPr/>
          </p:nvSpPr>
          <p:spPr>
            <a:xfrm>
              <a:off x="428671" y="3040034"/>
              <a:ext cx="391836" cy="651642"/>
            </a:xfrm>
            <a:custGeom>
              <a:rect b="b" l="l" r="r" t="t"/>
              <a:pathLst>
                <a:path extrusionOk="0" h="38633" w="22758">
                  <a:moveTo>
                    <a:pt x="9715" y="1"/>
                  </a:moveTo>
                  <a:cubicBezTo>
                    <a:pt x="9475" y="1"/>
                    <a:pt x="9227" y="31"/>
                    <a:pt x="8973" y="98"/>
                  </a:cubicBezTo>
                  <a:cubicBezTo>
                    <a:pt x="4366" y="1325"/>
                    <a:pt x="4140" y="3955"/>
                    <a:pt x="4140" y="3955"/>
                  </a:cubicBezTo>
                  <a:lnTo>
                    <a:pt x="1" y="37514"/>
                  </a:lnTo>
                  <a:cubicBezTo>
                    <a:pt x="1" y="37514"/>
                    <a:pt x="2537" y="38633"/>
                    <a:pt x="6408" y="38633"/>
                  </a:cubicBezTo>
                  <a:cubicBezTo>
                    <a:pt x="6682" y="38633"/>
                    <a:pt x="6962" y="38627"/>
                    <a:pt x="7248" y="38615"/>
                  </a:cubicBezTo>
                  <a:cubicBezTo>
                    <a:pt x="14600" y="38304"/>
                    <a:pt x="22757" y="35915"/>
                    <a:pt x="22757" y="35915"/>
                  </a:cubicBezTo>
                  <a:lnTo>
                    <a:pt x="13323" y="2301"/>
                  </a:lnTo>
                  <a:cubicBezTo>
                    <a:pt x="13323" y="2301"/>
                    <a:pt x="11813" y="1"/>
                    <a:pt x="9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34" name="Google Shape;634;p57"/>
            <p:cNvSpPr/>
            <p:nvPr/>
          </p:nvSpPr>
          <p:spPr>
            <a:xfrm>
              <a:off x="425124" y="3036745"/>
              <a:ext cx="399102" cy="658204"/>
            </a:xfrm>
            <a:custGeom>
              <a:rect b="b" l="l" r="r" t="t"/>
              <a:pathLst>
                <a:path extrusionOk="0" h="39022" w="23180">
                  <a:moveTo>
                    <a:pt x="9919" y="393"/>
                  </a:moveTo>
                  <a:cubicBezTo>
                    <a:pt x="11779" y="393"/>
                    <a:pt x="13187" y="2338"/>
                    <a:pt x="13353" y="2576"/>
                  </a:cubicBezTo>
                  <a:lnTo>
                    <a:pt x="22727" y="35979"/>
                  </a:lnTo>
                  <a:cubicBezTo>
                    <a:pt x="21470" y="36331"/>
                    <a:pt x="14082" y="38333"/>
                    <a:pt x="7449" y="38614"/>
                  </a:cubicBezTo>
                  <a:cubicBezTo>
                    <a:pt x="7160" y="38627"/>
                    <a:pt x="6878" y="38633"/>
                    <a:pt x="6603" y="38633"/>
                  </a:cubicBezTo>
                  <a:cubicBezTo>
                    <a:pt x="3315" y="38633"/>
                    <a:pt x="984" y="37806"/>
                    <a:pt x="418" y="37583"/>
                  </a:cubicBezTo>
                  <a:lnTo>
                    <a:pt x="4542" y="4165"/>
                  </a:lnTo>
                  <a:cubicBezTo>
                    <a:pt x="4542" y="4140"/>
                    <a:pt x="4809" y="1656"/>
                    <a:pt x="9229" y="484"/>
                  </a:cubicBezTo>
                  <a:cubicBezTo>
                    <a:pt x="9465" y="421"/>
                    <a:pt x="9695" y="393"/>
                    <a:pt x="9919" y="393"/>
                  </a:cubicBezTo>
                  <a:close/>
                  <a:moveTo>
                    <a:pt x="9933" y="1"/>
                  </a:moveTo>
                  <a:cubicBezTo>
                    <a:pt x="9674" y="1"/>
                    <a:pt x="9405" y="34"/>
                    <a:pt x="9129" y="107"/>
                  </a:cubicBezTo>
                  <a:cubicBezTo>
                    <a:pt x="4446" y="1349"/>
                    <a:pt x="4165" y="4020"/>
                    <a:pt x="4155" y="4125"/>
                  </a:cubicBezTo>
                  <a:lnTo>
                    <a:pt x="16" y="37684"/>
                  </a:lnTo>
                  <a:cubicBezTo>
                    <a:pt x="1" y="37769"/>
                    <a:pt x="51" y="37850"/>
                    <a:pt x="127" y="37885"/>
                  </a:cubicBezTo>
                  <a:cubicBezTo>
                    <a:pt x="242" y="37935"/>
                    <a:pt x="2747" y="39022"/>
                    <a:pt x="6594" y="39022"/>
                  </a:cubicBezTo>
                  <a:cubicBezTo>
                    <a:pt x="6875" y="39022"/>
                    <a:pt x="7167" y="39017"/>
                    <a:pt x="7464" y="39001"/>
                  </a:cubicBezTo>
                  <a:cubicBezTo>
                    <a:pt x="14751" y="38695"/>
                    <a:pt x="22938" y="36321"/>
                    <a:pt x="23019" y="36296"/>
                  </a:cubicBezTo>
                  <a:cubicBezTo>
                    <a:pt x="23119" y="36266"/>
                    <a:pt x="23180" y="36160"/>
                    <a:pt x="23149" y="36060"/>
                  </a:cubicBezTo>
                  <a:lnTo>
                    <a:pt x="13720" y="2440"/>
                  </a:lnTo>
                  <a:cubicBezTo>
                    <a:pt x="13715" y="2420"/>
                    <a:pt x="13705" y="2405"/>
                    <a:pt x="13695" y="2385"/>
                  </a:cubicBezTo>
                  <a:cubicBezTo>
                    <a:pt x="13623" y="2277"/>
                    <a:pt x="12096" y="1"/>
                    <a:pt x="993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35" name="Google Shape;635;p57"/>
            <p:cNvSpPr/>
            <p:nvPr/>
          </p:nvSpPr>
          <p:spPr>
            <a:xfrm>
              <a:off x="263635" y="3043053"/>
              <a:ext cx="780969" cy="742406"/>
            </a:xfrm>
            <a:custGeom>
              <a:rect b="b" l="l" r="r" t="t"/>
              <a:pathLst>
                <a:path extrusionOk="0" h="44014" w="45359">
                  <a:moveTo>
                    <a:pt x="21160" y="0"/>
                  </a:moveTo>
                  <a:cubicBezTo>
                    <a:pt x="21062" y="0"/>
                    <a:pt x="20962" y="3"/>
                    <a:pt x="20861" y="10"/>
                  </a:cubicBezTo>
                  <a:cubicBezTo>
                    <a:pt x="16989" y="246"/>
                    <a:pt x="13680" y="1136"/>
                    <a:pt x="11618" y="4093"/>
                  </a:cubicBezTo>
                  <a:cubicBezTo>
                    <a:pt x="11618" y="4093"/>
                    <a:pt x="1" y="7085"/>
                    <a:pt x="1097" y="18692"/>
                  </a:cubicBezTo>
                  <a:cubicBezTo>
                    <a:pt x="1400" y="21875"/>
                    <a:pt x="2256" y="25997"/>
                    <a:pt x="4475" y="25997"/>
                  </a:cubicBezTo>
                  <a:cubicBezTo>
                    <a:pt x="4725" y="25997"/>
                    <a:pt x="4991" y="25945"/>
                    <a:pt x="5276" y="25834"/>
                  </a:cubicBezTo>
                  <a:cubicBezTo>
                    <a:pt x="8092" y="24732"/>
                    <a:pt x="8937" y="23742"/>
                    <a:pt x="8937" y="23742"/>
                  </a:cubicBezTo>
                  <a:lnTo>
                    <a:pt x="8937" y="23742"/>
                  </a:lnTo>
                  <a:cubicBezTo>
                    <a:pt x="8937" y="23742"/>
                    <a:pt x="7901" y="26995"/>
                    <a:pt x="7695" y="29676"/>
                  </a:cubicBezTo>
                  <a:cubicBezTo>
                    <a:pt x="7610" y="30797"/>
                    <a:pt x="7579" y="31758"/>
                    <a:pt x="7579" y="32502"/>
                  </a:cubicBezTo>
                  <a:cubicBezTo>
                    <a:pt x="7579" y="33724"/>
                    <a:pt x="7418" y="34936"/>
                    <a:pt x="7112" y="36118"/>
                  </a:cubicBezTo>
                  <a:lnTo>
                    <a:pt x="6719" y="37627"/>
                  </a:lnTo>
                  <a:cubicBezTo>
                    <a:pt x="6443" y="38688"/>
                    <a:pt x="6750" y="39824"/>
                    <a:pt x="7549" y="40574"/>
                  </a:cubicBezTo>
                  <a:cubicBezTo>
                    <a:pt x="8682" y="41626"/>
                    <a:pt x="10244" y="42501"/>
                    <a:pt x="12651" y="42501"/>
                  </a:cubicBezTo>
                  <a:cubicBezTo>
                    <a:pt x="12809" y="42501"/>
                    <a:pt x="12971" y="42498"/>
                    <a:pt x="13136" y="42490"/>
                  </a:cubicBezTo>
                  <a:cubicBezTo>
                    <a:pt x="13136" y="42490"/>
                    <a:pt x="12920" y="37063"/>
                    <a:pt x="13529" y="34001"/>
                  </a:cubicBezTo>
                  <a:cubicBezTo>
                    <a:pt x="13815" y="32542"/>
                    <a:pt x="14645" y="26306"/>
                    <a:pt x="14851" y="20327"/>
                  </a:cubicBezTo>
                  <a:cubicBezTo>
                    <a:pt x="14987" y="16289"/>
                    <a:pt x="12523" y="7347"/>
                    <a:pt x="14675" y="4350"/>
                  </a:cubicBezTo>
                  <a:cubicBezTo>
                    <a:pt x="15117" y="3737"/>
                    <a:pt x="20481" y="1665"/>
                    <a:pt x="22120" y="1665"/>
                  </a:cubicBezTo>
                  <a:cubicBezTo>
                    <a:pt x="22364" y="1665"/>
                    <a:pt x="22526" y="1711"/>
                    <a:pt x="22576" y="1815"/>
                  </a:cubicBezTo>
                  <a:cubicBezTo>
                    <a:pt x="23637" y="4023"/>
                    <a:pt x="23421" y="5652"/>
                    <a:pt x="23577" y="6753"/>
                  </a:cubicBezTo>
                  <a:cubicBezTo>
                    <a:pt x="24593" y="14066"/>
                    <a:pt x="25719" y="15378"/>
                    <a:pt x="26192" y="22127"/>
                  </a:cubicBezTo>
                  <a:cubicBezTo>
                    <a:pt x="26760" y="30179"/>
                    <a:pt x="25583" y="31190"/>
                    <a:pt x="28349" y="44014"/>
                  </a:cubicBezTo>
                  <a:cubicBezTo>
                    <a:pt x="28349" y="44014"/>
                    <a:pt x="31739" y="42032"/>
                    <a:pt x="33112" y="41067"/>
                  </a:cubicBezTo>
                  <a:cubicBezTo>
                    <a:pt x="33112" y="41067"/>
                    <a:pt x="32217" y="22796"/>
                    <a:pt x="31186" y="19633"/>
                  </a:cubicBezTo>
                  <a:cubicBezTo>
                    <a:pt x="30985" y="19019"/>
                    <a:pt x="30798" y="18371"/>
                    <a:pt x="30617" y="17727"/>
                  </a:cubicBezTo>
                  <a:lnTo>
                    <a:pt x="30617" y="17727"/>
                  </a:lnTo>
                  <a:cubicBezTo>
                    <a:pt x="32180" y="18293"/>
                    <a:pt x="34326" y="18940"/>
                    <a:pt x="36497" y="18940"/>
                  </a:cubicBezTo>
                  <a:cubicBezTo>
                    <a:pt x="38861" y="18940"/>
                    <a:pt x="41255" y="18172"/>
                    <a:pt x="42959" y="15695"/>
                  </a:cubicBezTo>
                  <a:cubicBezTo>
                    <a:pt x="45358" y="12207"/>
                    <a:pt x="42624" y="10305"/>
                    <a:pt x="39767" y="10305"/>
                  </a:cubicBezTo>
                  <a:cubicBezTo>
                    <a:pt x="38755" y="10305"/>
                    <a:pt x="37729" y="10543"/>
                    <a:pt x="36909" y="11033"/>
                  </a:cubicBezTo>
                  <a:cubicBezTo>
                    <a:pt x="36840" y="11074"/>
                    <a:pt x="36758" y="11094"/>
                    <a:pt x="36665" y="11094"/>
                  </a:cubicBezTo>
                  <a:cubicBezTo>
                    <a:pt x="35274" y="11094"/>
                    <a:pt x="31390" y="6756"/>
                    <a:pt x="30537" y="5290"/>
                  </a:cubicBezTo>
                  <a:cubicBezTo>
                    <a:pt x="29546" y="3590"/>
                    <a:pt x="26599" y="2222"/>
                    <a:pt x="24628" y="1458"/>
                  </a:cubicBezTo>
                  <a:cubicBezTo>
                    <a:pt x="23653" y="568"/>
                    <a:pt x="22508" y="0"/>
                    <a:pt x="21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36" name="Google Shape;636;p57"/>
            <p:cNvSpPr/>
            <p:nvPr/>
          </p:nvSpPr>
          <p:spPr>
            <a:xfrm>
              <a:off x="269265" y="3039730"/>
              <a:ext cx="764319" cy="749035"/>
            </a:xfrm>
            <a:custGeom>
              <a:rect b="b" l="l" r="r" t="t"/>
              <a:pathLst>
                <a:path extrusionOk="0" h="44407" w="44392">
                  <a:moveTo>
                    <a:pt x="20814" y="390"/>
                  </a:moveTo>
                  <a:cubicBezTo>
                    <a:pt x="22016" y="390"/>
                    <a:pt x="23145" y="860"/>
                    <a:pt x="24165" y="1801"/>
                  </a:cubicBezTo>
                  <a:cubicBezTo>
                    <a:pt x="24185" y="1816"/>
                    <a:pt x="24205" y="1831"/>
                    <a:pt x="24230" y="1836"/>
                  </a:cubicBezTo>
                  <a:cubicBezTo>
                    <a:pt x="25976" y="2510"/>
                    <a:pt x="29053" y="3893"/>
                    <a:pt x="30044" y="5588"/>
                  </a:cubicBezTo>
                  <a:cubicBezTo>
                    <a:pt x="30869" y="7006"/>
                    <a:pt x="34449" y="11029"/>
                    <a:pt x="36059" y="11446"/>
                  </a:cubicBezTo>
                  <a:cubicBezTo>
                    <a:pt x="36157" y="11472"/>
                    <a:pt x="36249" y="11484"/>
                    <a:pt x="36333" y="11484"/>
                  </a:cubicBezTo>
                  <a:cubicBezTo>
                    <a:pt x="36465" y="11484"/>
                    <a:pt x="36581" y="11454"/>
                    <a:pt x="36682" y="11396"/>
                  </a:cubicBezTo>
                  <a:cubicBezTo>
                    <a:pt x="37471" y="10923"/>
                    <a:pt x="38461" y="10696"/>
                    <a:pt x="39435" y="10696"/>
                  </a:cubicBezTo>
                  <a:cubicBezTo>
                    <a:pt x="40740" y="10696"/>
                    <a:pt x="42017" y="11104"/>
                    <a:pt x="42742" y="11879"/>
                  </a:cubicBezTo>
                  <a:cubicBezTo>
                    <a:pt x="43653" y="12850"/>
                    <a:pt x="43562" y="14202"/>
                    <a:pt x="42471" y="15781"/>
                  </a:cubicBezTo>
                  <a:cubicBezTo>
                    <a:pt x="41020" y="17893"/>
                    <a:pt x="38954" y="18945"/>
                    <a:pt x="36219" y="18945"/>
                  </a:cubicBezTo>
                  <a:cubicBezTo>
                    <a:pt x="34525" y="18945"/>
                    <a:pt x="32575" y="18542"/>
                    <a:pt x="30356" y="17738"/>
                  </a:cubicBezTo>
                  <a:cubicBezTo>
                    <a:pt x="30335" y="17730"/>
                    <a:pt x="30313" y="17726"/>
                    <a:pt x="30291" y="17726"/>
                  </a:cubicBezTo>
                  <a:cubicBezTo>
                    <a:pt x="30244" y="17726"/>
                    <a:pt x="30197" y="17744"/>
                    <a:pt x="30160" y="17778"/>
                  </a:cubicBezTo>
                  <a:cubicBezTo>
                    <a:pt x="30109" y="17828"/>
                    <a:pt x="30084" y="17904"/>
                    <a:pt x="30104" y="17974"/>
                  </a:cubicBezTo>
                  <a:cubicBezTo>
                    <a:pt x="30295" y="18673"/>
                    <a:pt x="30487" y="19317"/>
                    <a:pt x="30673" y="19890"/>
                  </a:cubicBezTo>
                  <a:cubicBezTo>
                    <a:pt x="31643" y="22867"/>
                    <a:pt x="32513" y="39654"/>
                    <a:pt x="32589" y="41168"/>
                  </a:cubicBezTo>
                  <a:cubicBezTo>
                    <a:pt x="31402" y="41983"/>
                    <a:pt x="28923" y="43456"/>
                    <a:pt x="28153" y="43909"/>
                  </a:cubicBezTo>
                  <a:cubicBezTo>
                    <a:pt x="26292" y="35214"/>
                    <a:pt x="26277" y="31995"/>
                    <a:pt x="26252" y="28264"/>
                  </a:cubicBezTo>
                  <a:cubicBezTo>
                    <a:pt x="26242" y="26549"/>
                    <a:pt x="26232" y="24773"/>
                    <a:pt x="26061" y="22309"/>
                  </a:cubicBezTo>
                  <a:cubicBezTo>
                    <a:pt x="25789" y="18507"/>
                    <a:pt x="25322" y="16435"/>
                    <a:pt x="24774" y="14031"/>
                  </a:cubicBezTo>
                  <a:cubicBezTo>
                    <a:pt x="24356" y="12201"/>
                    <a:pt x="23883" y="10124"/>
                    <a:pt x="23441" y="6925"/>
                  </a:cubicBezTo>
                  <a:cubicBezTo>
                    <a:pt x="23406" y="6669"/>
                    <a:pt x="23391" y="6382"/>
                    <a:pt x="23370" y="6050"/>
                  </a:cubicBezTo>
                  <a:cubicBezTo>
                    <a:pt x="23320" y="5034"/>
                    <a:pt x="23245" y="3636"/>
                    <a:pt x="22420" y="1926"/>
                  </a:cubicBezTo>
                  <a:cubicBezTo>
                    <a:pt x="22350" y="1781"/>
                    <a:pt x="22189" y="1695"/>
                    <a:pt x="21942" y="1675"/>
                  </a:cubicBezTo>
                  <a:cubicBezTo>
                    <a:pt x="21897" y="1670"/>
                    <a:pt x="21852" y="1665"/>
                    <a:pt x="21801" y="1665"/>
                  </a:cubicBezTo>
                  <a:cubicBezTo>
                    <a:pt x="20102" y="1665"/>
                    <a:pt x="14700" y="3727"/>
                    <a:pt x="14192" y="4436"/>
                  </a:cubicBezTo>
                  <a:cubicBezTo>
                    <a:pt x="12724" y="6478"/>
                    <a:pt x="13322" y="11104"/>
                    <a:pt x="13856" y="15188"/>
                  </a:cubicBezTo>
                  <a:cubicBezTo>
                    <a:pt x="14122" y="17235"/>
                    <a:pt x="14374" y="19166"/>
                    <a:pt x="14328" y="20514"/>
                  </a:cubicBezTo>
                  <a:cubicBezTo>
                    <a:pt x="14122" y="26473"/>
                    <a:pt x="13302" y="32689"/>
                    <a:pt x="13011" y="34158"/>
                  </a:cubicBezTo>
                  <a:cubicBezTo>
                    <a:pt x="12468" y="36883"/>
                    <a:pt x="12578" y="41500"/>
                    <a:pt x="12608" y="42501"/>
                  </a:cubicBezTo>
                  <a:cubicBezTo>
                    <a:pt x="12514" y="42503"/>
                    <a:pt x="12420" y="42505"/>
                    <a:pt x="12327" y="42505"/>
                  </a:cubicBezTo>
                  <a:cubicBezTo>
                    <a:pt x="10338" y="42505"/>
                    <a:pt x="8708" y="41889"/>
                    <a:pt x="7358" y="40630"/>
                  </a:cubicBezTo>
                  <a:cubicBezTo>
                    <a:pt x="6614" y="39936"/>
                    <a:pt x="6317" y="38880"/>
                    <a:pt x="6579" y="37874"/>
                  </a:cubicBezTo>
                  <a:lnTo>
                    <a:pt x="6971" y="36365"/>
                  </a:lnTo>
                  <a:cubicBezTo>
                    <a:pt x="7283" y="35163"/>
                    <a:pt x="7444" y="33931"/>
                    <a:pt x="7449" y="32699"/>
                  </a:cubicBezTo>
                  <a:cubicBezTo>
                    <a:pt x="7449" y="31789"/>
                    <a:pt x="7489" y="30843"/>
                    <a:pt x="7559" y="29888"/>
                  </a:cubicBezTo>
                  <a:cubicBezTo>
                    <a:pt x="7760" y="27263"/>
                    <a:pt x="8781" y="24029"/>
                    <a:pt x="8791" y="23999"/>
                  </a:cubicBezTo>
                  <a:cubicBezTo>
                    <a:pt x="8821" y="23908"/>
                    <a:pt x="8781" y="23813"/>
                    <a:pt x="8701" y="23768"/>
                  </a:cubicBezTo>
                  <a:cubicBezTo>
                    <a:pt x="8674" y="23751"/>
                    <a:pt x="8642" y="23743"/>
                    <a:pt x="8611" y="23743"/>
                  </a:cubicBezTo>
                  <a:cubicBezTo>
                    <a:pt x="8555" y="23743"/>
                    <a:pt x="8498" y="23768"/>
                    <a:pt x="8459" y="23813"/>
                  </a:cubicBezTo>
                  <a:cubicBezTo>
                    <a:pt x="8454" y="23823"/>
                    <a:pt x="7599" y="24788"/>
                    <a:pt x="4874" y="25850"/>
                  </a:cubicBezTo>
                  <a:cubicBezTo>
                    <a:pt x="4617" y="25950"/>
                    <a:pt x="4376" y="26000"/>
                    <a:pt x="4147" y="26000"/>
                  </a:cubicBezTo>
                  <a:cubicBezTo>
                    <a:pt x="3859" y="26000"/>
                    <a:pt x="3590" y="25921"/>
                    <a:pt x="3335" y="25764"/>
                  </a:cubicBezTo>
                  <a:cubicBezTo>
                    <a:pt x="2158" y="25040"/>
                    <a:pt x="1318" y="22591"/>
                    <a:pt x="966" y="18869"/>
                  </a:cubicBezTo>
                  <a:cubicBezTo>
                    <a:pt x="513" y="14132"/>
                    <a:pt x="2118" y="10275"/>
                    <a:pt x="5729" y="7398"/>
                  </a:cubicBezTo>
                  <a:cubicBezTo>
                    <a:pt x="8429" y="5246"/>
                    <a:pt x="11311" y="4486"/>
                    <a:pt x="11336" y="4481"/>
                  </a:cubicBezTo>
                  <a:cubicBezTo>
                    <a:pt x="11381" y="4466"/>
                    <a:pt x="11421" y="4441"/>
                    <a:pt x="11447" y="4401"/>
                  </a:cubicBezTo>
                  <a:cubicBezTo>
                    <a:pt x="13212" y="1876"/>
                    <a:pt x="15933" y="679"/>
                    <a:pt x="20544" y="398"/>
                  </a:cubicBezTo>
                  <a:cubicBezTo>
                    <a:pt x="20635" y="392"/>
                    <a:pt x="20725" y="390"/>
                    <a:pt x="20814" y="390"/>
                  </a:cubicBezTo>
                  <a:close/>
                  <a:moveTo>
                    <a:pt x="20826" y="1"/>
                  </a:moveTo>
                  <a:cubicBezTo>
                    <a:pt x="20724" y="1"/>
                    <a:pt x="20622" y="4"/>
                    <a:pt x="20519" y="10"/>
                  </a:cubicBezTo>
                  <a:cubicBezTo>
                    <a:pt x="17386" y="201"/>
                    <a:pt x="13498" y="845"/>
                    <a:pt x="11170" y="4124"/>
                  </a:cubicBezTo>
                  <a:cubicBezTo>
                    <a:pt x="10707" y="4255"/>
                    <a:pt x="8027" y="5075"/>
                    <a:pt x="5497" y="7086"/>
                  </a:cubicBezTo>
                  <a:cubicBezTo>
                    <a:pt x="2937" y="9123"/>
                    <a:pt x="1" y="12824"/>
                    <a:pt x="579" y="18904"/>
                  </a:cubicBezTo>
                  <a:cubicBezTo>
                    <a:pt x="835" y="21625"/>
                    <a:pt x="1489" y="25080"/>
                    <a:pt x="3134" y="26096"/>
                  </a:cubicBezTo>
                  <a:cubicBezTo>
                    <a:pt x="3447" y="26291"/>
                    <a:pt x="3784" y="26387"/>
                    <a:pt x="4143" y="26387"/>
                  </a:cubicBezTo>
                  <a:cubicBezTo>
                    <a:pt x="4423" y="26387"/>
                    <a:pt x="4715" y="26329"/>
                    <a:pt x="5020" y="26212"/>
                  </a:cubicBezTo>
                  <a:cubicBezTo>
                    <a:pt x="6709" y="25553"/>
                    <a:pt x="7700" y="24929"/>
                    <a:pt x="8233" y="24527"/>
                  </a:cubicBezTo>
                  <a:lnTo>
                    <a:pt x="8233" y="24527"/>
                  </a:lnTo>
                  <a:cubicBezTo>
                    <a:pt x="7921" y="25618"/>
                    <a:pt x="7323" y="27901"/>
                    <a:pt x="7172" y="29858"/>
                  </a:cubicBezTo>
                  <a:cubicBezTo>
                    <a:pt x="7102" y="30823"/>
                    <a:pt x="7061" y="31779"/>
                    <a:pt x="7061" y="32699"/>
                  </a:cubicBezTo>
                  <a:cubicBezTo>
                    <a:pt x="7056" y="33896"/>
                    <a:pt x="6900" y="35098"/>
                    <a:pt x="6599" y="36270"/>
                  </a:cubicBezTo>
                  <a:lnTo>
                    <a:pt x="6206" y="37773"/>
                  </a:lnTo>
                  <a:cubicBezTo>
                    <a:pt x="5905" y="38920"/>
                    <a:pt x="6247" y="40122"/>
                    <a:pt x="7091" y="40912"/>
                  </a:cubicBezTo>
                  <a:cubicBezTo>
                    <a:pt x="8522" y="42244"/>
                    <a:pt x="10240" y="42894"/>
                    <a:pt x="12337" y="42894"/>
                  </a:cubicBezTo>
                  <a:cubicBezTo>
                    <a:pt x="12496" y="42894"/>
                    <a:pt x="12656" y="42890"/>
                    <a:pt x="12820" y="42883"/>
                  </a:cubicBezTo>
                  <a:cubicBezTo>
                    <a:pt x="12925" y="42878"/>
                    <a:pt x="13011" y="42787"/>
                    <a:pt x="13006" y="42682"/>
                  </a:cubicBezTo>
                  <a:cubicBezTo>
                    <a:pt x="13001" y="42626"/>
                    <a:pt x="12794" y="37240"/>
                    <a:pt x="13393" y="34233"/>
                  </a:cubicBezTo>
                  <a:cubicBezTo>
                    <a:pt x="13685" y="32754"/>
                    <a:pt x="14509" y="26508"/>
                    <a:pt x="14715" y="20529"/>
                  </a:cubicBezTo>
                  <a:cubicBezTo>
                    <a:pt x="14766" y="19146"/>
                    <a:pt x="14509" y="17200"/>
                    <a:pt x="14243" y="15138"/>
                  </a:cubicBezTo>
                  <a:cubicBezTo>
                    <a:pt x="13720" y="11130"/>
                    <a:pt x="13126" y="6583"/>
                    <a:pt x="14509" y="4662"/>
                  </a:cubicBezTo>
                  <a:cubicBezTo>
                    <a:pt x="14861" y="4169"/>
                    <a:pt x="19674" y="2243"/>
                    <a:pt x="21560" y="2067"/>
                  </a:cubicBezTo>
                  <a:cubicBezTo>
                    <a:pt x="21656" y="2057"/>
                    <a:pt x="21731" y="2057"/>
                    <a:pt x="21796" y="2057"/>
                  </a:cubicBezTo>
                  <a:cubicBezTo>
                    <a:pt x="22014" y="2057"/>
                    <a:pt x="22067" y="2093"/>
                    <a:pt x="22072" y="2093"/>
                  </a:cubicBezTo>
                  <a:cubicBezTo>
                    <a:pt x="22073" y="2093"/>
                    <a:pt x="22073" y="2093"/>
                    <a:pt x="22073" y="2092"/>
                  </a:cubicBezTo>
                  <a:cubicBezTo>
                    <a:pt x="22863" y="3737"/>
                    <a:pt x="22928" y="5029"/>
                    <a:pt x="22983" y="6070"/>
                  </a:cubicBezTo>
                  <a:cubicBezTo>
                    <a:pt x="23003" y="6397"/>
                    <a:pt x="23018" y="6704"/>
                    <a:pt x="23054" y="6981"/>
                  </a:cubicBezTo>
                  <a:cubicBezTo>
                    <a:pt x="23501" y="10194"/>
                    <a:pt x="23974" y="12281"/>
                    <a:pt x="24396" y="14122"/>
                  </a:cubicBezTo>
                  <a:cubicBezTo>
                    <a:pt x="24940" y="16506"/>
                    <a:pt x="25407" y="18563"/>
                    <a:pt x="25674" y="22334"/>
                  </a:cubicBezTo>
                  <a:cubicBezTo>
                    <a:pt x="25845" y="24788"/>
                    <a:pt x="25855" y="26559"/>
                    <a:pt x="25865" y="28269"/>
                  </a:cubicBezTo>
                  <a:cubicBezTo>
                    <a:pt x="25890" y="32055"/>
                    <a:pt x="25905" y="35324"/>
                    <a:pt x="27831" y="44256"/>
                  </a:cubicBezTo>
                  <a:cubicBezTo>
                    <a:pt x="27846" y="44316"/>
                    <a:pt x="27887" y="44367"/>
                    <a:pt x="27942" y="44392"/>
                  </a:cubicBezTo>
                  <a:cubicBezTo>
                    <a:pt x="27967" y="44402"/>
                    <a:pt x="27997" y="44407"/>
                    <a:pt x="28022" y="44407"/>
                  </a:cubicBezTo>
                  <a:cubicBezTo>
                    <a:pt x="28058" y="44407"/>
                    <a:pt x="28088" y="44397"/>
                    <a:pt x="28118" y="44382"/>
                  </a:cubicBezTo>
                  <a:cubicBezTo>
                    <a:pt x="28153" y="44361"/>
                    <a:pt x="31533" y="42380"/>
                    <a:pt x="32901" y="41425"/>
                  </a:cubicBezTo>
                  <a:cubicBezTo>
                    <a:pt x="32951" y="41384"/>
                    <a:pt x="32986" y="41319"/>
                    <a:pt x="32981" y="41254"/>
                  </a:cubicBezTo>
                  <a:cubicBezTo>
                    <a:pt x="32946" y="40509"/>
                    <a:pt x="32071" y="22918"/>
                    <a:pt x="31045" y="19769"/>
                  </a:cubicBezTo>
                  <a:cubicBezTo>
                    <a:pt x="30889" y="19302"/>
                    <a:pt x="30733" y="18784"/>
                    <a:pt x="30577" y="18231"/>
                  </a:cubicBezTo>
                  <a:lnTo>
                    <a:pt x="30577" y="18231"/>
                  </a:lnTo>
                  <a:cubicBezTo>
                    <a:pt x="32703" y="18969"/>
                    <a:pt x="34586" y="19339"/>
                    <a:pt x="36238" y="19339"/>
                  </a:cubicBezTo>
                  <a:cubicBezTo>
                    <a:pt x="39097" y="19339"/>
                    <a:pt x="41263" y="18231"/>
                    <a:pt x="42793" y="16003"/>
                  </a:cubicBezTo>
                  <a:cubicBezTo>
                    <a:pt x="44392" y="13674"/>
                    <a:pt x="43622" y="12251"/>
                    <a:pt x="43024" y="11612"/>
                  </a:cubicBezTo>
                  <a:cubicBezTo>
                    <a:pt x="42218" y="10752"/>
                    <a:pt x="40847" y="10299"/>
                    <a:pt x="39443" y="10299"/>
                  </a:cubicBezTo>
                  <a:cubicBezTo>
                    <a:pt x="38402" y="10299"/>
                    <a:pt x="37342" y="10548"/>
                    <a:pt x="36481" y="11064"/>
                  </a:cubicBezTo>
                  <a:cubicBezTo>
                    <a:pt x="36443" y="11087"/>
                    <a:pt x="36393" y="11095"/>
                    <a:pt x="36340" y="11095"/>
                  </a:cubicBezTo>
                  <a:cubicBezTo>
                    <a:pt x="36277" y="11095"/>
                    <a:pt x="36209" y="11083"/>
                    <a:pt x="36154" y="11069"/>
                  </a:cubicBezTo>
                  <a:cubicBezTo>
                    <a:pt x="34661" y="10682"/>
                    <a:pt x="31160" y="6734"/>
                    <a:pt x="30376" y="5391"/>
                  </a:cubicBezTo>
                  <a:cubicBezTo>
                    <a:pt x="29390" y="3692"/>
                    <a:pt x="26589" y="2334"/>
                    <a:pt x="24401" y="1489"/>
                  </a:cubicBezTo>
                  <a:cubicBezTo>
                    <a:pt x="23316" y="501"/>
                    <a:pt x="22113" y="1"/>
                    <a:pt x="2082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37" name="Google Shape;637;p57"/>
            <p:cNvSpPr/>
            <p:nvPr/>
          </p:nvSpPr>
          <p:spPr>
            <a:xfrm>
              <a:off x="373607" y="3084902"/>
              <a:ext cx="111810" cy="353779"/>
            </a:xfrm>
            <a:custGeom>
              <a:rect b="b" l="l" r="r" t="t"/>
              <a:pathLst>
                <a:path extrusionOk="0" h="20974" w="6494">
                  <a:moveTo>
                    <a:pt x="5939" y="0"/>
                  </a:moveTo>
                  <a:cubicBezTo>
                    <a:pt x="3947" y="0"/>
                    <a:pt x="1739" y="1751"/>
                    <a:pt x="1031" y="3493"/>
                  </a:cubicBezTo>
                  <a:cubicBezTo>
                    <a:pt x="1" y="6581"/>
                    <a:pt x="1378" y="13888"/>
                    <a:pt x="2626" y="20974"/>
                  </a:cubicBezTo>
                  <a:cubicBezTo>
                    <a:pt x="3279" y="13108"/>
                    <a:pt x="4899" y="3724"/>
                    <a:pt x="6493" y="48"/>
                  </a:cubicBezTo>
                  <a:cubicBezTo>
                    <a:pt x="6311" y="16"/>
                    <a:pt x="6126" y="0"/>
                    <a:pt x="59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38" name="Google Shape;638;p57"/>
            <p:cNvSpPr/>
            <p:nvPr/>
          </p:nvSpPr>
          <p:spPr>
            <a:xfrm>
              <a:off x="708364" y="3072859"/>
              <a:ext cx="86862" cy="269374"/>
            </a:xfrm>
            <a:custGeom>
              <a:rect b="b" l="l" r="r" t="t"/>
              <a:pathLst>
                <a:path extrusionOk="0" h="15970" w="5045">
                  <a:moveTo>
                    <a:pt x="274" y="0"/>
                  </a:moveTo>
                  <a:cubicBezTo>
                    <a:pt x="184" y="0"/>
                    <a:pt x="93" y="3"/>
                    <a:pt x="1" y="8"/>
                  </a:cubicBezTo>
                  <a:cubicBezTo>
                    <a:pt x="1751" y="3387"/>
                    <a:pt x="3400" y="9638"/>
                    <a:pt x="5045" y="15970"/>
                  </a:cubicBezTo>
                  <a:cubicBezTo>
                    <a:pt x="5015" y="10805"/>
                    <a:pt x="4894" y="5927"/>
                    <a:pt x="4291" y="2693"/>
                  </a:cubicBezTo>
                  <a:cubicBezTo>
                    <a:pt x="3344" y="924"/>
                    <a:pt x="2015" y="0"/>
                    <a:pt x="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39" name="Google Shape;639;p57"/>
            <p:cNvSpPr/>
            <p:nvPr/>
          </p:nvSpPr>
          <p:spPr>
            <a:xfrm>
              <a:off x="520892" y="2936314"/>
              <a:ext cx="137086" cy="190721"/>
            </a:xfrm>
            <a:custGeom>
              <a:rect b="b" l="l" r="r" t="t"/>
              <a:pathLst>
                <a:path extrusionOk="0" h="11307" w="7962">
                  <a:moveTo>
                    <a:pt x="6" y="1"/>
                  </a:moveTo>
                  <a:lnTo>
                    <a:pt x="1153" y="6956"/>
                  </a:lnTo>
                  <a:cubicBezTo>
                    <a:pt x="1137" y="7806"/>
                    <a:pt x="755" y="8535"/>
                    <a:pt x="363" y="9058"/>
                  </a:cubicBezTo>
                  <a:cubicBezTo>
                    <a:pt x="1" y="9546"/>
                    <a:pt x="197" y="10240"/>
                    <a:pt x="755" y="10476"/>
                  </a:cubicBezTo>
                  <a:cubicBezTo>
                    <a:pt x="2023" y="11013"/>
                    <a:pt x="3115" y="11307"/>
                    <a:pt x="4089" y="11307"/>
                  </a:cubicBezTo>
                  <a:cubicBezTo>
                    <a:pt x="5581" y="11307"/>
                    <a:pt x="6800" y="10619"/>
                    <a:pt x="7962" y="9058"/>
                  </a:cubicBezTo>
                  <a:cubicBezTo>
                    <a:pt x="7962" y="9058"/>
                    <a:pt x="7363" y="7097"/>
                    <a:pt x="5598" y="5744"/>
                  </a:cubicBezTo>
                  <a:lnTo>
                    <a:pt x="4608" y="201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40" name="Google Shape;640;p57"/>
            <p:cNvSpPr/>
            <p:nvPr/>
          </p:nvSpPr>
          <p:spPr>
            <a:xfrm>
              <a:off x="517517" y="2932974"/>
              <a:ext cx="143938" cy="197282"/>
            </a:xfrm>
            <a:custGeom>
              <a:rect b="b" l="l" r="r" t="t"/>
              <a:pathLst>
                <a:path extrusionOk="0" h="11696" w="8360">
                  <a:moveTo>
                    <a:pt x="453" y="516"/>
                  </a:moveTo>
                  <a:lnTo>
                    <a:pt x="4638" y="2356"/>
                  </a:lnTo>
                  <a:lnTo>
                    <a:pt x="5603" y="5992"/>
                  </a:lnTo>
                  <a:cubicBezTo>
                    <a:pt x="5618" y="6038"/>
                    <a:pt x="5638" y="6073"/>
                    <a:pt x="5674" y="6098"/>
                  </a:cubicBezTo>
                  <a:cubicBezTo>
                    <a:pt x="7157" y="7230"/>
                    <a:pt x="7796" y="8829"/>
                    <a:pt x="7942" y="9221"/>
                  </a:cubicBezTo>
                  <a:cubicBezTo>
                    <a:pt x="6867" y="10633"/>
                    <a:pt x="5746" y="11311"/>
                    <a:pt x="4291" y="11311"/>
                  </a:cubicBezTo>
                  <a:cubicBezTo>
                    <a:pt x="3363" y="11311"/>
                    <a:pt x="2300" y="11035"/>
                    <a:pt x="1027" y="10498"/>
                  </a:cubicBezTo>
                  <a:cubicBezTo>
                    <a:pt x="815" y="10408"/>
                    <a:pt x="660" y="10227"/>
                    <a:pt x="599" y="10006"/>
                  </a:cubicBezTo>
                  <a:cubicBezTo>
                    <a:pt x="539" y="9789"/>
                    <a:pt x="579" y="9558"/>
                    <a:pt x="715" y="9372"/>
                  </a:cubicBezTo>
                  <a:cubicBezTo>
                    <a:pt x="1248" y="8663"/>
                    <a:pt x="1530" y="7898"/>
                    <a:pt x="1540" y="7159"/>
                  </a:cubicBezTo>
                  <a:cubicBezTo>
                    <a:pt x="1540" y="7144"/>
                    <a:pt x="1540" y="7134"/>
                    <a:pt x="1540" y="7124"/>
                  </a:cubicBezTo>
                  <a:lnTo>
                    <a:pt x="453" y="516"/>
                  </a:lnTo>
                  <a:close/>
                  <a:moveTo>
                    <a:pt x="204" y="1"/>
                  </a:moveTo>
                  <a:cubicBezTo>
                    <a:pt x="161" y="1"/>
                    <a:pt x="118" y="15"/>
                    <a:pt x="81" y="43"/>
                  </a:cubicBezTo>
                  <a:cubicBezTo>
                    <a:pt x="26" y="88"/>
                    <a:pt x="1" y="159"/>
                    <a:pt x="11" y="229"/>
                  </a:cubicBezTo>
                  <a:lnTo>
                    <a:pt x="1152" y="7169"/>
                  </a:lnTo>
                  <a:cubicBezTo>
                    <a:pt x="1137" y="7828"/>
                    <a:pt x="886" y="8492"/>
                    <a:pt x="403" y="9141"/>
                  </a:cubicBezTo>
                  <a:cubicBezTo>
                    <a:pt x="197" y="9422"/>
                    <a:pt x="132" y="9774"/>
                    <a:pt x="222" y="10111"/>
                  </a:cubicBezTo>
                  <a:cubicBezTo>
                    <a:pt x="313" y="10448"/>
                    <a:pt x="554" y="10720"/>
                    <a:pt x="876" y="10855"/>
                  </a:cubicBezTo>
                  <a:cubicBezTo>
                    <a:pt x="2193" y="11414"/>
                    <a:pt x="3315" y="11695"/>
                    <a:pt x="4301" y="11695"/>
                  </a:cubicBezTo>
                  <a:cubicBezTo>
                    <a:pt x="5900" y="11695"/>
                    <a:pt x="7147" y="10941"/>
                    <a:pt x="8314" y="9372"/>
                  </a:cubicBezTo>
                  <a:cubicBezTo>
                    <a:pt x="8349" y="9322"/>
                    <a:pt x="8359" y="9261"/>
                    <a:pt x="8344" y="9201"/>
                  </a:cubicBezTo>
                  <a:cubicBezTo>
                    <a:pt x="8319" y="9120"/>
                    <a:pt x="7720" y="7199"/>
                    <a:pt x="5965" y="5831"/>
                  </a:cubicBezTo>
                  <a:lnTo>
                    <a:pt x="4990" y="2165"/>
                  </a:lnTo>
                  <a:cubicBezTo>
                    <a:pt x="4975" y="2105"/>
                    <a:pt x="4934" y="2060"/>
                    <a:pt x="4879" y="2035"/>
                  </a:cubicBezTo>
                  <a:lnTo>
                    <a:pt x="282" y="18"/>
                  </a:lnTo>
                  <a:cubicBezTo>
                    <a:pt x="257" y="6"/>
                    <a:pt x="231" y="1"/>
                    <a:pt x="2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41" name="Google Shape;641;p57"/>
            <p:cNvSpPr/>
            <p:nvPr/>
          </p:nvSpPr>
          <p:spPr>
            <a:xfrm>
              <a:off x="449368" y="2808996"/>
              <a:ext cx="237791" cy="238203"/>
            </a:xfrm>
            <a:custGeom>
              <a:rect b="b" l="l" r="r" t="t"/>
              <a:pathLst>
                <a:path extrusionOk="0" h="14122" w="13811">
                  <a:moveTo>
                    <a:pt x="10919" y="0"/>
                  </a:moveTo>
                  <a:cubicBezTo>
                    <a:pt x="9945" y="0"/>
                    <a:pt x="10265" y="762"/>
                    <a:pt x="8770" y="762"/>
                  </a:cubicBezTo>
                  <a:cubicBezTo>
                    <a:pt x="8137" y="762"/>
                    <a:pt x="7178" y="625"/>
                    <a:pt x="5659" y="237"/>
                  </a:cubicBezTo>
                  <a:cubicBezTo>
                    <a:pt x="5446" y="182"/>
                    <a:pt x="5267" y="158"/>
                    <a:pt x="5116" y="158"/>
                  </a:cubicBezTo>
                  <a:cubicBezTo>
                    <a:pt x="3812" y="158"/>
                    <a:pt x="4614" y="1976"/>
                    <a:pt x="4209" y="1976"/>
                  </a:cubicBezTo>
                  <a:cubicBezTo>
                    <a:pt x="4197" y="1976"/>
                    <a:pt x="4184" y="1975"/>
                    <a:pt x="4170" y="1972"/>
                  </a:cubicBezTo>
                  <a:cubicBezTo>
                    <a:pt x="3685" y="1857"/>
                    <a:pt x="3276" y="1810"/>
                    <a:pt x="2929" y="1810"/>
                  </a:cubicBezTo>
                  <a:cubicBezTo>
                    <a:pt x="1827" y="1810"/>
                    <a:pt x="1342" y="2281"/>
                    <a:pt x="1002" y="2560"/>
                  </a:cubicBezTo>
                  <a:cubicBezTo>
                    <a:pt x="489" y="2988"/>
                    <a:pt x="1" y="3968"/>
                    <a:pt x="167" y="4843"/>
                  </a:cubicBezTo>
                  <a:cubicBezTo>
                    <a:pt x="388" y="6005"/>
                    <a:pt x="1952" y="6282"/>
                    <a:pt x="2933" y="8706"/>
                  </a:cubicBezTo>
                  <a:cubicBezTo>
                    <a:pt x="3622" y="10405"/>
                    <a:pt x="3526" y="11467"/>
                    <a:pt x="4235" y="11688"/>
                  </a:cubicBezTo>
                  <a:cubicBezTo>
                    <a:pt x="4309" y="11710"/>
                    <a:pt x="4379" y="11720"/>
                    <a:pt x="4448" y="11720"/>
                  </a:cubicBezTo>
                  <a:cubicBezTo>
                    <a:pt x="4996" y="11720"/>
                    <a:pt x="5420" y="11097"/>
                    <a:pt x="6030" y="11097"/>
                  </a:cubicBezTo>
                  <a:cubicBezTo>
                    <a:pt x="6095" y="11097"/>
                    <a:pt x="6162" y="11104"/>
                    <a:pt x="6232" y="11120"/>
                  </a:cubicBezTo>
                  <a:cubicBezTo>
                    <a:pt x="7273" y="11356"/>
                    <a:pt x="7157" y="13131"/>
                    <a:pt x="8188" y="13815"/>
                  </a:cubicBezTo>
                  <a:cubicBezTo>
                    <a:pt x="8460" y="13993"/>
                    <a:pt x="8874" y="14122"/>
                    <a:pt x="9430" y="14122"/>
                  </a:cubicBezTo>
                  <a:cubicBezTo>
                    <a:pt x="10210" y="14122"/>
                    <a:pt x="11269" y="13868"/>
                    <a:pt x="12609" y="13136"/>
                  </a:cubicBezTo>
                  <a:cubicBezTo>
                    <a:pt x="12976" y="12935"/>
                    <a:pt x="13152" y="12492"/>
                    <a:pt x="13021" y="12090"/>
                  </a:cubicBezTo>
                  <a:cubicBezTo>
                    <a:pt x="12850" y="11577"/>
                    <a:pt x="12634" y="10928"/>
                    <a:pt x="12372" y="10325"/>
                  </a:cubicBezTo>
                  <a:cubicBezTo>
                    <a:pt x="11130" y="7453"/>
                    <a:pt x="10049" y="6845"/>
                    <a:pt x="10391" y="6070"/>
                  </a:cubicBezTo>
                  <a:cubicBezTo>
                    <a:pt x="10919" y="4878"/>
                    <a:pt x="13157" y="5437"/>
                    <a:pt x="13479" y="4466"/>
                  </a:cubicBezTo>
                  <a:cubicBezTo>
                    <a:pt x="13811" y="3455"/>
                    <a:pt x="12880" y="15"/>
                    <a:pt x="10939" y="0"/>
                  </a:cubicBezTo>
                  <a:cubicBezTo>
                    <a:pt x="10932" y="0"/>
                    <a:pt x="10926" y="0"/>
                    <a:pt x="109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42" name="Google Shape;642;p57"/>
            <p:cNvSpPr/>
            <p:nvPr/>
          </p:nvSpPr>
          <p:spPr>
            <a:xfrm>
              <a:off x="555965" y="2870091"/>
              <a:ext cx="106611" cy="105169"/>
            </a:xfrm>
            <a:custGeom>
              <a:rect b="b" l="l" r="r" t="t"/>
              <a:pathLst>
                <a:path extrusionOk="0" h="6235" w="6192">
                  <a:moveTo>
                    <a:pt x="3318" y="0"/>
                  </a:moveTo>
                  <a:cubicBezTo>
                    <a:pt x="2660" y="0"/>
                    <a:pt x="1582" y="141"/>
                    <a:pt x="559" y="915"/>
                  </a:cubicBezTo>
                  <a:cubicBezTo>
                    <a:pt x="121" y="1241"/>
                    <a:pt x="1" y="1845"/>
                    <a:pt x="282" y="2313"/>
                  </a:cubicBezTo>
                  <a:cubicBezTo>
                    <a:pt x="494" y="2655"/>
                    <a:pt x="675" y="3017"/>
                    <a:pt x="835" y="3384"/>
                  </a:cubicBezTo>
                  <a:cubicBezTo>
                    <a:pt x="1132" y="4078"/>
                    <a:pt x="1650" y="5265"/>
                    <a:pt x="1992" y="5908"/>
                  </a:cubicBezTo>
                  <a:cubicBezTo>
                    <a:pt x="2119" y="6145"/>
                    <a:pt x="2415" y="6234"/>
                    <a:pt x="2788" y="6234"/>
                  </a:cubicBezTo>
                  <a:cubicBezTo>
                    <a:pt x="3673" y="6234"/>
                    <a:pt x="4991" y="5733"/>
                    <a:pt x="5507" y="5521"/>
                  </a:cubicBezTo>
                  <a:cubicBezTo>
                    <a:pt x="5623" y="5476"/>
                    <a:pt x="5678" y="5335"/>
                    <a:pt x="5618" y="5224"/>
                  </a:cubicBezTo>
                  <a:lnTo>
                    <a:pt x="5326" y="4530"/>
                  </a:lnTo>
                  <a:lnTo>
                    <a:pt x="5905" y="4354"/>
                  </a:lnTo>
                  <a:cubicBezTo>
                    <a:pt x="5975" y="4319"/>
                    <a:pt x="6036" y="4274"/>
                    <a:pt x="6081" y="4214"/>
                  </a:cubicBezTo>
                  <a:cubicBezTo>
                    <a:pt x="6191" y="4058"/>
                    <a:pt x="6181" y="3862"/>
                    <a:pt x="6076" y="3721"/>
                  </a:cubicBezTo>
                  <a:cubicBezTo>
                    <a:pt x="5523" y="2997"/>
                    <a:pt x="4552" y="1800"/>
                    <a:pt x="4029" y="291"/>
                  </a:cubicBezTo>
                  <a:cubicBezTo>
                    <a:pt x="3974" y="140"/>
                    <a:pt x="3833" y="29"/>
                    <a:pt x="3672" y="14"/>
                  </a:cubicBezTo>
                  <a:cubicBezTo>
                    <a:pt x="3575" y="6"/>
                    <a:pt x="3456" y="0"/>
                    <a:pt x="3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43" name="Google Shape;643;p57"/>
            <p:cNvSpPr/>
            <p:nvPr/>
          </p:nvSpPr>
          <p:spPr>
            <a:xfrm>
              <a:off x="552246" y="2866853"/>
              <a:ext cx="113790" cy="111646"/>
            </a:xfrm>
            <a:custGeom>
              <a:rect b="b" l="l" r="r" t="t"/>
              <a:pathLst>
                <a:path extrusionOk="0" h="6619" w="6609">
                  <a:moveTo>
                    <a:pt x="3536" y="387"/>
                  </a:moveTo>
                  <a:cubicBezTo>
                    <a:pt x="3672" y="387"/>
                    <a:pt x="3782" y="392"/>
                    <a:pt x="3873" y="402"/>
                  </a:cubicBezTo>
                  <a:cubicBezTo>
                    <a:pt x="3958" y="407"/>
                    <a:pt x="4029" y="468"/>
                    <a:pt x="4059" y="548"/>
                  </a:cubicBezTo>
                  <a:cubicBezTo>
                    <a:pt x="4552" y="1951"/>
                    <a:pt x="5412" y="3083"/>
                    <a:pt x="5980" y="3827"/>
                  </a:cubicBezTo>
                  <a:lnTo>
                    <a:pt x="6136" y="4028"/>
                  </a:lnTo>
                  <a:cubicBezTo>
                    <a:pt x="6191" y="4109"/>
                    <a:pt x="6196" y="4214"/>
                    <a:pt x="6136" y="4295"/>
                  </a:cubicBezTo>
                  <a:cubicBezTo>
                    <a:pt x="6121" y="4320"/>
                    <a:pt x="6091" y="4345"/>
                    <a:pt x="6050" y="4365"/>
                  </a:cubicBezTo>
                  <a:lnTo>
                    <a:pt x="5487" y="4536"/>
                  </a:lnTo>
                  <a:cubicBezTo>
                    <a:pt x="5432" y="4551"/>
                    <a:pt x="5392" y="4592"/>
                    <a:pt x="5366" y="4642"/>
                  </a:cubicBezTo>
                  <a:cubicBezTo>
                    <a:pt x="5341" y="4687"/>
                    <a:pt x="5341" y="4748"/>
                    <a:pt x="5366" y="4798"/>
                  </a:cubicBezTo>
                  <a:lnTo>
                    <a:pt x="5663" y="5497"/>
                  </a:lnTo>
                  <a:cubicBezTo>
                    <a:pt x="5668" y="5507"/>
                    <a:pt x="5663" y="5517"/>
                    <a:pt x="5663" y="5522"/>
                  </a:cubicBezTo>
                  <a:cubicBezTo>
                    <a:pt x="5658" y="5527"/>
                    <a:pt x="5658" y="5532"/>
                    <a:pt x="5648" y="5532"/>
                  </a:cubicBezTo>
                  <a:cubicBezTo>
                    <a:pt x="4531" y="5990"/>
                    <a:pt x="3587" y="6232"/>
                    <a:pt x="2998" y="6232"/>
                  </a:cubicBezTo>
                  <a:cubicBezTo>
                    <a:pt x="2676" y="6232"/>
                    <a:pt x="2459" y="6159"/>
                    <a:pt x="2379" y="6010"/>
                  </a:cubicBezTo>
                  <a:cubicBezTo>
                    <a:pt x="2042" y="5371"/>
                    <a:pt x="1514" y="4164"/>
                    <a:pt x="1228" y="3500"/>
                  </a:cubicBezTo>
                  <a:cubicBezTo>
                    <a:pt x="1067" y="3123"/>
                    <a:pt x="875" y="2751"/>
                    <a:pt x="664" y="2404"/>
                  </a:cubicBezTo>
                  <a:cubicBezTo>
                    <a:pt x="433" y="2022"/>
                    <a:pt x="534" y="1529"/>
                    <a:pt x="891" y="1262"/>
                  </a:cubicBezTo>
                  <a:cubicBezTo>
                    <a:pt x="1876" y="518"/>
                    <a:pt x="2922" y="387"/>
                    <a:pt x="3536" y="387"/>
                  </a:cubicBezTo>
                  <a:close/>
                  <a:moveTo>
                    <a:pt x="3542" y="1"/>
                  </a:moveTo>
                  <a:cubicBezTo>
                    <a:pt x="2872" y="1"/>
                    <a:pt x="1731" y="143"/>
                    <a:pt x="659" y="951"/>
                  </a:cubicBezTo>
                  <a:cubicBezTo>
                    <a:pt x="141" y="1343"/>
                    <a:pt x="0" y="2052"/>
                    <a:pt x="332" y="2605"/>
                  </a:cubicBezTo>
                  <a:cubicBezTo>
                    <a:pt x="534" y="2937"/>
                    <a:pt x="715" y="3294"/>
                    <a:pt x="870" y="3656"/>
                  </a:cubicBezTo>
                  <a:cubicBezTo>
                    <a:pt x="1157" y="4320"/>
                    <a:pt x="1690" y="5537"/>
                    <a:pt x="2037" y="6191"/>
                  </a:cubicBezTo>
                  <a:cubicBezTo>
                    <a:pt x="2203" y="6503"/>
                    <a:pt x="2565" y="6618"/>
                    <a:pt x="3013" y="6618"/>
                  </a:cubicBezTo>
                  <a:cubicBezTo>
                    <a:pt x="3858" y="6618"/>
                    <a:pt x="5014" y="6211"/>
                    <a:pt x="5794" y="5894"/>
                  </a:cubicBezTo>
                  <a:cubicBezTo>
                    <a:pt x="5899" y="5849"/>
                    <a:pt x="5985" y="5763"/>
                    <a:pt x="6025" y="5658"/>
                  </a:cubicBezTo>
                  <a:cubicBezTo>
                    <a:pt x="6065" y="5552"/>
                    <a:pt x="6060" y="5431"/>
                    <a:pt x="6015" y="5336"/>
                  </a:cubicBezTo>
                  <a:lnTo>
                    <a:pt x="5804" y="4843"/>
                  </a:lnTo>
                  <a:lnTo>
                    <a:pt x="6181" y="4727"/>
                  </a:lnTo>
                  <a:cubicBezTo>
                    <a:pt x="6186" y="4727"/>
                    <a:pt x="6196" y="4722"/>
                    <a:pt x="6206" y="4722"/>
                  </a:cubicBezTo>
                  <a:cubicBezTo>
                    <a:pt x="6307" y="4672"/>
                    <a:pt x="6397" y="4602"/>
                    <a:pt x="6453" y="4516"/>
                  </a:cubicBezTo>
                  <a:cubicBezTo>
                    <a:pt x="6609" y="4300"/>
                    <a:pt x="6604" y="4008"/>
                    <a:pt x="6443" y="3797"/>
                  </a:cubicBezTo>
                  <a:lnTo>
                    <a:pt x="6292" y="3591"/>
                  </a:lnTo>
                  <a:cubicBezTo>
                    <a:pt x="5734" y="2867"/>
                    <a:pt x="4894" y="1765"/>
                    <a:pt x="4426" y="423"/>
                  </a:cubicBezTo>
                  <a:cubicBezTo>
                    <a:pt x="4346" y="191"/>
                    <a:pt x="4144" y="35"/>
                    <a:pt x="3903" y="15"/>
                  </a:cubicBezTo>
                  <a:cubicBezTo>
                    <a:pt x="3808" y="7"/>
                    <a:pt x="3686" y="1"/>
                    <a:pt x="35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44" name="Google Shape;644;p57"/>
            <p:cNvSpPr/>
            <p:nvPr/>
          </p:nvSpPr>
          <p:spPr>
            <a:xfrm>
              <a:off x="523148" y="2923680"/>
              <a:ext cx="37000" cy="33971"/>
            </a:xfrm>
            <a:custGeom>
              <a:rect b="b" l="l" r="r" t="t"/>
              <a:pathLst>
                <a:path extrusionOk="0" h="2014" w="2149">
                  <a:moveTo>
                    <a:pt x="636" y="1"/>
                  </a:moveTo>
                  <a:cubicBezTo>
                    <a:pt x="445" y="1"/>
                    <a:pt x="256" y="117"/>
                    <a:pt x="197" y="327"/>
                  </a:cubicBezTo>
                  <a:cubicBezTo>
                    <a:pt x="1" y="1013"/>
                    <a:pt x="382" y="2014"/>
                    <a:pt x="1293" y="2014"/>
                  </a:cubicBezTo>
                  <a:cubicBezTo>
                    <a:pt x="1504" y="2014"/>
                    <a:pt x="1744" y="1960"/>
                    <a:pt x="2012" y="1836"/>
                  </a:cubicBezTo>
                  <a:cubicBezTo>
                    <a:pt x="2113" y="1786"/>
                    <a:pt x="2148" y="1655"/>
                    <a:pt x="2078" y="1570"/>
                  </a:cubicBezTo>
                  <a:lnTo>
                    <a:pt x="996" y="177"/>
                  </a:lnTo>
                  <a:cubicBezTo>
                    <a:pt x="904" y="57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45" name="Google Shape;645;p57"/>
            <p:cNvSpPr/>
            <p:nvPr/>
          </p:nvSpPr>
          <p:spPr>
            <a:xfrm>
              <a:off x="312035" y="3222172"/>
              <a:ext cx="383778" cy="283357"/>
            </a:xfrm>
            <a:custGeom>
              <a:rect b="b" l="l" r="r" t="t"/>
              <a:pathLst>
                <a:path extrusionOk="0" h="16799" w="22290">
                  <a:moveTo>
                    <a:pt x="21801" y="0"/>
                  </a:moveTo>
                  <a:cubicBezTo>
                    <a:pt x="21153" y="0"/>
                    <a:pt x="18528" y="2056"/>
                    <a:pt x="17245" y="3095"/>
                  </a:cubicBezTo>
                  <a:cubicBezTo>
                    <a:pt x="17161" y="3163"/>
                    <a:pt x="17067" y="3193"/>
                    <a:pt x="16976" y="3193"/>
                  </a:cubicBezTo>
                  <a:cubicBezTo>
                    <a:pt x="16701" y="3193"/>
                    <a:pt x="16454" y="2917"/>
                    <a:pt x="16572" y="2607"/>
                  </a:cubicBezTo>
                  <a:cubicBezTo>
                    <a:pt x="16632" y="2451"/>
                    <a:pt x="16717" y="2280"/>
                    <a:pt x="16833" y="2089"/>
                  </a:cubicBezTo>
                  <a:cubicBezTo>
                    <a:pt x="17330" y="1304"/>
                    <a:pt x="17620" y="21"/>
                    <a:pt x="17025" y="21"/>
                  </a:cubicBezTo>
                  <a:cubicBezTo>
                    <a:pt x="16862" y="21"/>
                    <a:pt x="16631" y="118"/>
                    <a:pt x="16320" y="349"/>
                  </a:cubicBezTo>
                  <a:cubicBezTo>
                    <a:pt x="14681" y="1576"/>
                    <a:pt x="13931" y="5051"/>
                    <a:pt x="13931" y="5051"/>
                  </a:cubicBezTo>
                  <a:cubicBezTo>
                    <a:pt x="9589" y="9147"/>
                    <a:pt x="6512" y="9439"/>
                    <a:pt x="5722" y="9439"/>
                  </a:cubicBezTo>
                  <a:cubicBezTo>
                    <a:pt x="5591" y="9439"/>
                    <a:pt x="5523" y="9431"/>
                    <a:pt x="5523" y="9431"/>
                  </a:cubicBezTo>
                  <a:cubicBezTo>
                    <a:pt x="5523" y="9431"/>
                    <a:pt x="4701" y="9256"/>
                    <a:pt x="3721" y="9256"/>
                  </a:cubicBezTo>
                  <a:cubicBezTo>
                    <a:pt x="2083" y="9256"/>
                    <a:pt x="1" y="9746"/>
                    <a:pt x="564" y="12363"/>
                  </a:cubicBezTo>
                  <a:cubicBezTo>
                    <a:pt x="1041" y="14575"/>
                    <a:pt x="1714" y="16799"/>
                    <a:pt x="3657" y="16799"/>
                  </a:cubicBezTo>
                  <a:cubicBezTo>
                    <a:pt x="4276" y="16799"/>
                    <a:pt x="5024" y="16573"/>
                    <a:pt x="5935" y="16049"/>
                  </a:cubicBezTo>
                  <a:cubicBezTo>
                    <a:pt x="12890" y="12051"/>
                    <a:pt x="15908" y="7762"/>
                    <a:pt x="15908" y="7762"/>
                  </a:cubicBezTo>
                  <a:cubicBezTo>
                    <a:pt x="15908" y="7762"/>
                    <a:pt x="18734" y="6781"/>
                    <a:pt x="19835" y="5840"/>
                  </a:cubicBezTo>
                  <a:cubicBezTo>
                    <a:pt x="20675" y="5126"/>
                    <a:pt x="20690" y="3965"/>
                    <a:pt x="20615" y="3291"/>
                  </a:cubicBezTo>
                  <a:cubicBezTo>
                    <a:pt x="20580" y="2954"/>
                    <a:pt x="20695" y="2617"/>
                    <a:pt x="20932" y="2370"/>
                  </a:cubicBezTo>
                  <a:cubicBezTo>
                    <a:pt x="21943" y="1334"/>
                    <a:pt x="22290" y="364"/>
                    <a:pt x="21907" y="32"/>
                  </a:cubicBezTo>
                  <a:cubicBezTo>
                    <a:pt x="21883" y="10"/>
                    <a:pt x="21847" y="0"/>
                    <a:pt x="21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46" name="Google Shape;646;p57"/>
            <p:cNvSpPr/>
            <p:nvPr/>
          </p:nvSpPr>
          <p:spPr>
            <a:xfrm>
              <a:off x="314549" y="3218815"/>
              <a:ext cx="381006" cy="290020"/>
            </a:xfrm>
            <a:custGeom>
              <a:rect b="b" l="l" r="r" t="t"/>
              <a:pathLst>
                <a:path extrusionOk="0" h="17194" w="22129">
                  <a:moveTo>
                    <a:pt x="21646" y="392"/>
                  </a:moveTo>
                  <a:cubicBezTo>
                    <a:pt x="21691" y="437"/>
                    <a:pt x="21711" y="503"/>
                    <a:pt x="21716" y="593"/>
                  </a:cubicBezTo>
                  <a:cubicBezTo>
                    <a:pt x="21731" y="920"/>
                    <a:pt x="21460" y="1604"/>
                    <a:pt x="20645" y="2439"/>
                  </a:cubicBezTo>
                  <a:cubicBezTo>
                    <a:pt x="20368" y="2725"/>
                    <a:pt x="20233" y="3118"/>
                    <a:pt x="20278" y="3510"/>
                  </a:cubicBezTo>
                  <a:cubicBezTo>
                    <a:pt x="20343" y="4113"/>
                    <a:pt x="20343" y="5225"/>
                    <a:pt x="19564" y="5894"/>
                  </a:cubicBezTo>
                  <a:cubicBezTo>
                    <a:pt x="18503" y="6794"/>
                    <a:pt x="15727" y="7764"/>
                    <a:pt x="15696" y="7775"/>
                  </a:cubicBezTo>
                  <a:cubicBezTo>
                    <a:pt x="15661" y="7790"/>
                    <a:pt x="15626" y="7815"/>
                    <a:pt x="15606" y="7850"/>
                  </a:cubicBezTo>
                  <a:cubicBezTo>
                    <a:pt x="15576" y="7890"/>
                    <a:pt x="12533" y="12145"/>
                    <a:pt x="5689" y="16082"/>
                  </a:cubicBezTo>
                  <a:cubicBezTo>
                    <a:pt x="4849" y="16565"/>
                    <a:pt x="4131" y="16807"/>
                    <a:pt x="3519" y="16807"/>
                  </a:cubicBezTo>
                  <a:cubicBezTo>
                    <a:pt x="3226" y="16807"/>
                    <a:pt x="2957" y="16751"/>
                    <a:pt x="2711" y="16641"/>
                  </a:cubicBezTo>
                  <a:cubicBezTo>
                    <a:pt x="1530" y="16118"/>
                    <a:pt x="1001" y="14352"/>
                    <a:pt x="609" y="12522"/>
                  </a:cubicBezTo>
                  <a:cubicBezTo>
                    <a:pt x="408" y="11592"/>
                    <a:pt x="544" y="10877"/>
                    <a:pt x="1017" y="10405"/>
                  </a:cubicBezTo>
                  <a:cubicBezTo>
                    <a:pt x="1615" y="9806"/>
                    <a:pt x="2656" y="9650"/>
                    <a:pt x="3566" y="9650"/>
                  </a:cubicBezTo>
                  <a:cubicBezTo>
                    <a:pt x="4517" y="9650"/>
                    <a:pt x="5332" y="9821"/>
                    <a:pt x="5357" y="9826"/>
                  </a:cubicBezTo>
                  <a:cubicBezTo>
                    <a:pt x="5376" y="9828"/>
                    <a:pt x="5457" y="9837"/>
                    <a:pt x="5595" y="9837"/>
                  </a:cubicBezTo>
                  <a:cubicBezTo>
                    <a:pt x="6456" y="9837"/>
                    <a:pt x="9548" y="9517"/>
                    <a:pt x="13916" y="5391"/>
                  </a:cubicBezTo>
                  <a:cubicBezTo>
                    <a:pt x="13946" y="5366"/>
                    <a:pt x="13966" y="5330"/>
                    <a:pt x="13976" y="5290"/>
                  </a:cubicBezTo>
                  <a:cubicBezTo>
                    <a:pt x="13981" y="5260"/>
                    <a:pt x="14731" y="1870"/>
                    <a:pt x="16290" y="704"/>
                  </a:cubicBezTo>
                  <a:cubicBezTo>
                    <a:pt x="16595" y="479"/>
                    <a:pt x="16779" y="416"/>
                    <a:pt x="16876" y="416"/>
                  </a:cubicBezTo>
                  <a:cubicBezTo>
                    <a:pt x="16911" y="416"/>
                    <a:pt x="16935" y="425"/>
                    <a:pt x="16949" y="437"/>
                  </a:cubicBezTo>
                  <a:cubicBezTo>
                    <a:pt x="17130" y="603"/>
                    <a:pt x="16954" y="1503"/>
                    <a:pt x="16526" y="2187"/>
                  </a:cubicBezTo>
                  <a:cubicBezTo>
                    <a:pt x="16405" y="2373"/>
                    <a:pt x="16310" y="2559"/>
                    <a:pt x="16245" y="2740"/>
                  </a:cubicBezTo>
                  <a:cubicBezTo>
                    <a:pt x="16144" y="3007"/>
                    <a:pt x="16229" y="3299"/>
                    <a:pt x="16461" y="3465"/>
                  </a:cubicBezTo>
                  <a:cubicBezTo>
                    <a:pt x="16575" y="3545"/>
                    <a:pt x="16704" y="3585"/>
                    <a:pt x="16832" y="3585"/>
                  </a:cubicBezTo>
                  <a:cubicBezTo>
                    <a:pt x="16969" y="3585"/>
                    <a:pt x="17105" y="3538"/>
                    <a:pt x="17220" y="3445"/>
                  </a:cubicBezTo>
                  <a:cubicBezTo>
                    <a:pt x="20207" y="1031"/>
                    <a:pt x="21394" y="392"/>
                    <a:pt x="21641" y="392"/>
                  </a:cubicBezTo>
                  <a:close/>
                  <a:moveTo>
                    <a:pt x="21673" y="0"/>
                  </a:moveTo>
                  <a:cubicBezTo>
                    <a:pt x="21301" y="0"/>
                    <a:pt x="20290" y="465"/>
                    <a:pt x="16979" y="3143"/>
                  </a:cubicBezTo>
                  <a:cubicBezTo>
                    <a:pt x="16929" y="3181"/>
                    <a:pt x="16878" y="3196"/>
                    <a:pt x="16830" y="3196"/>
                  </a:cubicBezTo>
                  <a:cubicBezTo>
                    <a:pt x="16778" y="3196"/>
                    <a:pt x="16729" y="3177"/>
                    <a:pt x="16692" y="3148"/>
                  </a:cubicBezTo>
                  <a:cubicBezTo>
                    <a:pt x="16622" y="3098"/>
                    <a:pt x="16561" y="3002"/>
                    <a:pt x="16607" y="2876"/>
                  </a:cubicBezTo>
                  <a:cubicBezTo>
                    <a:pt x="16667" y="2720"/>
                    <a:pt x="16747" y="2559"/>
                    <a:pt x="16853" y="2393"/>
                  </a:cubicBezTo>
                  <a:cubicBezTo>
                    <a:pt x="17270" y="1730"/>
                    <a:pt x="17643" y="548"/>
                    <a:pt x="17210" y="150"/>
                  </a:cubicBezTo>
                  <a:cubicBezTo>
                    <a:pt x="17121" y="67"/>
                    <a:pt x="17013" y="26"/>
                    <a:pt x="16885" y="26"/>
                  </a:cubicBezTo>
                  <a:cubicBezTo>
                    <a:pt x="16666" y="26"/>
                    <a:pt x="16389" y="149"/>
                    <a:pt x="16058" y="397"/>
                  </a:cubicBezTo>
                  <a:cubicBezTo>
                    <a:pt x="14479" y="1574"/>
                    <a:pt x="13720" y="4667"/>
                    <a:pt x="13609" y="5149"/>
                  </a:cubicBezTo>
                  <a:cubicBezTo>
                    <a:pt x="9296" y="9202"/>
                    <a:pt x="6238" y="9444"/>
                    <a:pt x="5563" y="9444"/>
                  </a:cubicBezTo>
                  <a:cubicBezTo>
                    <a:pt x="5471" y="9444"/>
                    <a:pt x="5423" y="9439"/>
                    <a:pt x="5422" y="9439"/>
                  </a:cubicBezTo>
                  <a:cubicBezTo>
                    <a:pt x="5355" y="9427"/>
                    <a:pt x="4548" y="9260"/>
                    <a:pt x="3583" y="9260"/>
                  </a:cubicBezTo>
                  <a:cubicBezTo>
                    <a:pt x="2593" y="9260"/>
                    <a:pt x="1438" y="9435"/>
                    <a:pt x="745" y="10133"/>
                  </a:cubicBezTo>
                  <a:cubicBezTo>
                    <a:pt x="172" y="10701"/>
                    <a:pt x="1" y="11536"/>
                    <a:pt x="227" y="12602"/>
                  </a:cubicBezTo>
                  <a:cubicBezTo>
                    <a:pt x="619" y="14403"/>
                    <a:pt x="1147" y="16374"/>
                    <a:pt x="2555" y="16998"/>
                  </a:cubicBezTo>
                  <a:cubicBezTo>
                    <a:pt x="2852" y="17129"/>
                    <a:pt x="3169" y="17194"/>
                    <a:pt x="3516" y="17194"/>
                  </a:cubicBezTo>
                  <a:cubicBezTo>
                    <a:pt x="4200" y="17194"/>
                    <a:pt x="4984" y="16937"/>
                    <a:pt x="5885" y="16419"/>
                  </a:cubicBezTo>
                  <a:cubicBezTo>
                    <a:pt x="12392" y="12673"/>
                    <a:pt x="15510" y="8624"/>
                    <a:pt x="15882" y="8122"/>
                  </a:cubicBezTo>
                  <a:cubicBezTo>
                    <a:pt x="16305" y="7976"/>
                    <a:pt x="18774" y="7075"/>
                    <a:pt x="19815" y="6190"/>
                  </a:cubicBezTo>
                  <a:cubicBezTo>
                    <a:pt x="20730" y="5406"/>
                    <a:pt x="20740" y="4149"/>
                    <a:pt x="20660" y="3470"/>
                  </a:cubicBezTo>
                  <a:cubicBezTo>
                    <a:pt x="20630" y="3193"/>
                    <a:pt x="20730" y="2906"/>
                    <a:pt x="20927" y="2705"/>
                  </a:cubicBezTo>
                  <a:cubicBezTo>
                    <a:pt x="21686" y="1926"/>
                    <a:pt x="22128" y="1126"/>
                    <a:pt x="22103" y="578"/>
                  </a:cubicBezTo>
                  <a:cubicBezTo>
                    <a:pt x="22093" y="372"/>
                    <a:pt x="22018" y="201"/>
                    <a:pt x="21887" y="85"/>
                  </a:cubicBezTo>
                  <a:cubicBezTo>
                    <a:pt x="21845" y="47"/>
                    <a:pt x="21791" y="0"/>
                    <a:pt x="216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47" name="Google Shape;647;p57"/>
            <p:cNvSpPr/>
            <p:nvPr/>
          </p:nvSpPr>
          <p:spPr>
            <a:xfrm>
              <a:off x="795987" y="2990055"/>
              <a:ext cx="289753" cy="404854"/>
            </a:xfrm>
            <a:custGeom>
              <a:rect b="b" l="l" r="r" t="t"/>
              <a:pathLst>
                <a:path extrusionOk="0" h="24002" w="16829">
                  <a:moveTo>
                    <a:pt x="10253" y="0"/>
                  </a:moveTo>
                  <a:cubicBezTo>
                    <a:pt x="9677" y="0"/>
                    <a:pt x="9119" y="75"/>
                    <a:pt x="8606" y="215"/>
                  </a:cubicBezTo>
                  <a:cubicBezTo>
                    <a:pt x="6147" y="888"/>
                    <a:pt x="4904" y="3016"/>
                    <a:pt x="4029" y="4514"/>
                  </a:cubicBezTo>
                  <a:cubicBezTo>
                    <a:pt x="2486" y="7165"/>
                    <a:pt x="2139" y="9151"/>
                    <a:pt x="2013" y="9669"/>
                  </a:cubicBezTo>
                  <a:cubicBezTo>
                    <a:pt x="0" y="18189"/>
                    <a:pt x="6505" y="23191"/>
                    <a:pt x="8193" y="23191"/>
                  </a:cubicBezTo>
                  <a:cubicBezTo>
                    <a:pt x="8260" y="23191"/>
                    <a:pt x="8319" y="23183"/>
                    <a:pt x="8369" y="23167"/>
                  </a:cubicBezTo>
                  <a:cubicBezTo>
                    <a:pt x="8851" y="23018"/>
                    <a:pt x="9316" y="22959"/>
                    <a:pt x="9764" y="22959"/>
                  </a:cubicBezTo>
                  <a:cubicBezTo>
                    <a:pt x="11632" y="22959"/>
                    <a:pt x="13195" y="24002"/>
                    <a:pt x="14308" y="24002"/>
                  </a:cubicBezTo>
                  <a:cubicBezTo>
                    <a:pt x="15176" y="24002"/>
                    <a:pt x="15771" y="23366"/>
                    <a:pt x="16024" y="21105"/>
                  </a:cubicBezTo>
                  <a:cubicBezTo>
                    <a:pt x="16461" y="17172"/>
                    <a:pt x="12443" y="14014"/>
                    <a:pt x="14600" y="10735"/>
                  </a:cubicBezTo>
                  <a:cubicBezTo>
                    <a:pt x="15149" y="9900"/>
                    <a:pt x="15606" y="9674"/>
                    <a:pt x="16014" y="8628"/>
                  </a:cubicBezTo>
                  <a:cubicBezTo>
                    <a:pt x="16677" y="6928"/>
                    <a:pt x="16828" y="4072"/>
                    <a:pt x="14877" y="1965"/>
                  </a:cubicBezTo>
                  <a:cubicBezTo>
                    <a:pt x="13597" y="581"/>
                    <a:pt x="11857" y="0"/>
                    <a:pt x="102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48" name="Google Shape;648;p57"/>
            <p:cNvSpPr/>
            <p:nvPr/>
          </p:nvSpPr>
          <p:spPr>
            <a:xfrm>
              <a:off x="799896" y="2986799"/>
              <a:ext cx="288100" cy="411432"/>
            </a:xfrm>
            <a:custGeom>
              <a:rect b="b" l="l" r="r" t="t"/>
              <a:pathLst>
                <a:path extrusionOk="0" h="24392" w="16733">
                  <a:moveTo>
                    <a:pt x="10050" y="388"/>
                  </a:moveTo>
                  <a:cubicBezTo>
                    <a:pt x="11515" y="388"/>
                    <a:pt x="13203" y="879"/>
                    <a:pt x="14504" y="2288"/>
                  </a:cubicBezTo>
                  <a:cubicBezTo>
                    <a:pt x="16264" y="4194"/>
                    <a:pt x="16325" y="6905"/>
                    <a:pt x="15606" y="8751"/>
                  </a:cubicBezTo>
                  <a:cubicBezTo>
                    <a:pt x="15359" y="9384"/>
                    <a:pt x="15093" y="9701"/>
                    <a:pt x="14786" y="10068"/>
                  </a:cubicBezTo>
                  <a:cubicBezTo>
                    <a:pt x="14605" y="10285"/>
                    <a:pt x="14414" y="10511"/>
                    <a:pt x="14213" y="10823"/>
                  </a:cubicBezTo>
                  <a:cubicBezTo>
                    <a:pt x="12930" y="12764"/>
                    <a:pt x="13710" y="14635"/>
                    <a:pt x="14534" y="16616"/>
                  </a:cubicBezTo>
                  <a:cubicBezTo>
                    <a:pt x="15153" y="18090"/>
                    <a:pt x="15787" y="19618"/>
                    <a:pt x="15601" y="21278"/>
                  </a:cubicBezTo>
                  <a:cubicBezTo>
                    <a:pt x="15445" y="22706"/>
                    <a:pt x="15133" y="23551"/>
                    <a:pt x="14655" y="23853"/>
                  </a:cubicBezTo>
                  <a:cubicBezTo>
                    <a:pt x="14487" y="23959"/>
                    <a:pt x="14295" y="24003"/>
                    <a:pt x="14080" y="24003"/>
                  </a:cubicBezTo>
                  <a:cubicBezTo>
                    <a:pt x="13633" y="24003"/>
                    <a:pt x="13086" y="23812"/>
                    <a:pt x="12447" y="23591"/>
                  </a:cubicBezTo>
                  <a:cubicBezTo>
                    <a:pt x="11608" y="23300"/>
                    <a:pt x="10622" y="22958"/>
                    <a:pt x="9536" y="22958"/>
                  </a:cubicBezTo>
                  <a:cubicBezTo>
                    <a:pt x="9068" y="22958"/>
                    <a:pt x="8585" y="23018"/>
                    <a:pt x="8082" y="23174"/>
                  </a:cubicBezTo>
                  <a:cubicBezTo>
                    <a:pt x="8049" y="23184"/>
                    <a:pt x="8009" y="23189"/>
                    <a:pt x="7962" y="23189"/>
                  </a:cubicBezTo>
                  <a:cubicBezTo>
                    <a:pt x="7520" y="23189"/>
                    <a:pt x="6479" y="22731"/>
                    <a:pt x="5266" y="21600"/>
                  </a:cubicBezTo>
                  <a:cubicBezTo>
                    <a:pt x="3777" y="20207"/>
                    <a:pt x="473" y="16274"/>
                    <a:pt x="1977" y="9907"/>
                  </a:cubicBezTo>
                  <a:cubicBezTo>
                    <a:pt x="1987" y="9862"/>
                    <a:pt x="2002" y="9802"/>
                    <a:pt x="2017" y="9736"/>
                  </a:cubicBezTo>
                  <a:cubicBezTo>
                    <a:pt x="2168" y="9042"/>
                    <a:pt x="2570" y="7202"/>
                    <a:pt x="3973" y="4803"/>
                  </a:cubicBezTo>
                  <a:cubicBezTo>
                    <a:pt x="4848" y="3304"/>
                    <a:pt x="6045" y="1247"/>
                    <a:pt x="8429" y="599"/>
                  </a:cubicBezTo>
                  <a:cubicBezTo>
                    <a:pt x="8907" y="467"/>
                    <a:pt x="9460" y="388"/>
                    <a:pt x="10050" y="388"/>
                  </a:cubicBezTo>
                  <a:close/>
                  <a:moveTo>
                    <a:pt x="10039" y="0"/>
                  </a:moveTo>
                  <a:cubicBezTo>
                    <a:pt x="9416" y="0"/>
                    <a:pt x="8832" y="84"/>
                    <a:pt x="8329" y="221"/>
                  </a:cubicBezTo>
                  <a:cubicBezTo>
                    <a:pt x="5789" y="915"/>
                    <a:pt x="4491" y="3138"/>
                    <a:pt x="3636" y="4612"/>
                  </a:cubicBezTo>
                  <a:cubicBezTo>
                    <a:pt x="2208" y="7061"/>
                    <a:pt x="1791" y="8942"/>
                    <a:pt x="1635" y="9656"/>
                  </a:cubicBezTo>
                  <a:cubicBezTo>
                    <a:pt x="1620" y="9716"/>
                    <a:pt x="1610" y="9772"/>
                    <a:pt x="1600" y="9817"/>
                  </a:cubicBezTo>
                  <a:cubicBezTo>
                    <a:pt x="0" y="16571"/>
                    <a:pt x="3797" y="20760"/>
                    <a:pt x="4999" y="21882"/>
                  </a:cubicBezTo>
                  <a:cubicBezTo>
                    <a:pt x="6100" y="22911"/>
                    <a:pt x="7284" y="23577"/>
                    <a:pt x="7968" y="23577"/>
                  </a:cubicBezTo>
                  <a:cubicBezTo>
                    <a:pt x="8053" y="23577"/>
                    <a:pt x="8130" y="23567"/>
                    <a:pt x="8198" y="23546"/>
                  </a:cubicBezTo>
                  <a:cubicBezTo>
                    <a:pt x="8662" y="23404"/>
                    <a:pt x="9108" y="23346"/>
                    <a:pt x="9539" y="23346"/>
                  </a:cubicBezTo>
                  <a:cubicBezTo>
                    <a:pt x="10551" y="23346"/>
                    <a:pt x="11473" y="23666"/>
                    <a:pt x="12317" y="23959"/>
                  </a:cubicBezTo>
                  <a:cubicBezTo>
                    <a:pt x="12970" y="24185"/>
                    <a:pt x="13564" y="24391"/>
                    <a:pt x="14087" y="24391"/>
                  </a:cubicBezTo>
                  <a:cubicBezTo>
                    <a:pt x="14363" y="24391"/>
                    <a:pt x="14625" y="24331"/>
                    <a:pt x="14861" y="24180"/>
                  </a:cubicBezTo>
                  <a:cubicBezTo>
                    <a:pt x="15465" y="23803"/>
                    <a:pt x="15812" y="22918"/>
                    <a:pt x="15988" y="21318"/>
                  </a:cubicBezTo>
                  <a:cubicBezTo>
                    <a:pt x="16184" y="19563"/>
                    <a:pt x="15530" y="17989"/>
                    <a:pt x="14896" y="16465"/>
                  </a:cubicBezTo>
                  <a:cubicBezTo>
                    <a:pt x="14112" y="14584"/>
                    <a:pt x="13368" y="12804"/>
                    <a:pt x="14534" y="11034"/>
                  </a:cubicBezTo>
                  <a:cubicBezTo>
                    <a:pt x="14726" y="10742"/>
                    <a:pt x="14907" y="10526"/>
                    <a:pt x="15083" y="10315"/>
                  </a:cubicBezTo>
                  <a:cubicBezTo>
                    <a:pt x="15399" y="9943"/>
                    <a:pt x="15696" y="9586"/>
                    <a:pt x="15968" y="8892"/>
                  </a:cubicBezTo>
                  <a:cubicBezTo>
                    <a:pt x="16732" y="6935"/>
                    <a:pt x="16667" y="4054"/>
                    <a:pt x="14791" y="2022"/>
                  </a:cubicBezTo>
                  <a:cubicBezTo>
                    <a:pt x="13404" y="523"/>
                    <a:pt x="11600" y="0"/>
                    <a:pt x="100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49" name="Google Shape;649;p57"/>
            <p:cNvSpPr/>
            <p:nvPr/>
          </p:nvSpPr>
          <p:spPr>
            <a:xfrm>
              <a:off x="660480" y="3244117"/>
              <a:ext cx="536773" cy="797512"/>
            </a:xfrm>
            <a:custGeom>
              <a:rect b="b" l="l" r="r" t="t"/>
              <a:pathLst>
                <a:path extrusionOk="0" h="47281" w="31176">
                  <a:moveTo>
                    <a:pt x="16057" y="1"/>
                  </a:moveTo>
                  <a:cubicBezTo>
                    <a:pt x="14229" y="1"/>
                    <a:pt x="12610" y="259"/>
                    <a:pt x="11251" y="612"/>
                  </a:cubicBezTo>
                  <a:cubicBezTo>
                    <a:pt x="11251" y="612"/>
                    <a:pt x="8802" y="934"/>
                    <a:pt x="8585" y="989"/>
                  </a:cubicBezTo>
                  <a:cubicBezTo>
                    <a:pt x="7212" y="1316"/>
                    <a:pt x="3677" y="2352"/>
                    <a:pt x="1972" y="6994"/>
                  </a:cubicBezTo>
                  <a:cubicBezTo>
                    <a:pt x="1474" y="8352"/>
                    <a:pt x="961" y="9850"/>
                    <a:pt x="504" y="11409"/>
                  </a:cubicBezTo>
                  <a:cubicBezTo>
                    <a:pt x="1" y="13139"/>
                    <a:pt x="539" y="18591"/>
                    <a:pt x="3260" y="21507"/>
                  </a:cubicBezTo>
                  <a:lnTo>
                    <a:pt x="4753" y="28106"/>
                  </a:lnTo>
                  <a:cubicBezTo>
                    <a:pt x="5372" y="35901"/>
                    <a:pt x="6528" y="45154"/>
                    <a:pt x="8092" y="46773"/>
                  </a:cubicBezTo>
                  <a:cubicBezTo>
                    <a:pt x="8442" y="47135"/>
                    <a:pt x="8911" y="47280"/>
                    <a:pt x="9468" y="47280"/>
                  </a:cubicBezTo>
                  <a:cubicBezTo>
                    <a:pt x="11695" y="47280"/>
                    <a:pt x="15337" y="44963"/>
                    <a:pt x="18467" y="44963"/>
                  </a:cubicBezTo>
                  <a:cubicBezTo>
                    <a:pt x="21639" y="44963"/>
                    <a:pt x="26386" y="46592"/>
                    <a:pt x="28687" y="46592"/>
                  </a:cubicBezTo>
                  <a:cubicBezTo>
                    <a:pt x="29031" y="46592"/>
                    <a:pt x="29320" y="46555"/>
                    <a:pt x="29541" y="46472"/>
                  </a:cubicBezTo>
                  <a:cubicBezTo>
                    <a:pt x="31176" y="45853"/>
                    <a:pt x="25820" y="21628"/>
                    <a:pt x="25614" y="19898"/>
                  </a:cubicBezTo>
                  <a:cubicBezTo>
                    <a:pt x="26876" y="17273"/>
                    <a:pt x="27318" y="14879"/>
                    <a:pt x="26992" y="12707"/>
                  </a:cubicBezTo>
                  <a:lnTo>
                    <a:pt x="29174" y="11459"/>
                  </a:lnTo>
                  <a:cubicBezTo>
                    <a:pt x="29471" y="11288"/>
                    <a:pt x="29602" y="10921"/>
                    <a:pt x="29476" y="10605"/>
                  </a:cubicBezTo>
                  <a:cubicBezTo>
                    <a:pt x="28686" y="8603"/>
                    <a:pt x="25830" y="1889"/>
                    <a:pt x="22682" y="1145"/>
                  </a:cubicBezTo>
                  <a:cubicBezTo>
                    <a:pt x="22546" y="1090"/>
                    <a:pt x="22410" y="1034"/>
                    <a:pt x="22269" y="989"/>
                  </a:cubicBezTo>
                  <a:cubicBezTo>
                    <a:pt x="20018" y="272"/>
                    <a:pt x="17928" y="1"/>
                    <a:pt x="160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50" name="Google Shape;650;p57"/>
            <p:cNvSpPr/>
            <p:nvPr/>
          </p:nvSpPr>
          <p:spPr>
            <a:xfrm>
              <a:off x="963297" y="3196921"/>
              <a:ext cx="84521" cy="90966"/>
            </a:xfrm>
            <a:custGeom>
              <a:rect b="b" l="l" r="r" t="t"/>
              <a:pathLst>
                <a:path extrusionOk="0" h="5393" w="4909">
                  <a:moveTo>
                    <a:pt x="1811" y="0"/>
                  </a:moveTo>
                  <a:lnTo>
                    <a:pt x="1811" y="0"/>
                  </a:lnTo>
                  <a:cubicBezTo>
                    <a:pt x="1831" y="1353"/>
                    <a:pt x="1006" y="2339"/>
                    <a:pt x="0" y="3254"/>
                  </a:cubicBezTo>
                  <a:lnTo>
                    <a:pt x="745" y="5341"/>
                  </a:lnTo>
                  <a:cubicBezTo>
                    <a:pt x="933" y="5374"/>
                    <a:pt x="1144" y="5393"/>
                    <a:pt x="1370" y="5393"/>
                  </a:cubicBezTo>
                  <a:cubicBezTo>
                    <a:pt x="2278" y="5393"/>
                    <a:pt x="3447" y="5096"/>
                    <a:pt x="4541" y="4255"/>
                  </a:cubicBezTo>
                  <a:cubicBezTo>
                    <a:pt x="4868" y="4008"/>
                    <a:pt x="4909" y="3531"/>
                    <a:pt x="4637" y="3219"/>
                  </a:cubicBezTo>
                  <a:lnTo>
                    <a:pt x="1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51" name="Google Shape;651;p57"/>
            <p:cNvSpPr/>
            <p:nvPr/>
          </p:nvSpPr>
          <p:spPr>
            <a:xfrm>
              <a:off x="1066589" y="3271442"/>
              <a:ext cx="110244" cy="202359"/>
            </a:xfrm>
            <a:custGeom>
              <a:rect b="b" l="l" r="r" t="t"/>
              <a:pathLst>
                <a:path extrusionOk="0" h="11997" w="6403">
                  <a:moveTo>
                    <a:pt x="216" y="0"/>
                  </a:moveTo>
                  <a:cubicBezTo>
                    <a:pt x="160" y="0"/>
                    <a:pt x="103" y="25"/>
                    <a:pt x="66" y="73"/>
                  </a:cubicBezTo>
                  <a:cubicBezTo>
                    <a:pt x="1" y="154"/>
                    <a:pt x="11" y="279"/>
                    <a:pt x="96" y="345"/>
                  </a:cubicBezTo>
                  <a:cubicBezTo>
                    <a:pt x="2666" y="2417"/>
                    <a:pt x="4914" y="7908"/>
                    <a:pt x="5342" y="8990"/>
                  </a:cubicBezTo>
                  <a:cubicBezTo>
                    <a:pt x="5412" y="9181"/>
                    <a:pt x="5935" y="11494"/>
                    <a:pt x="5935" y="11766"/>
                  </a:cubicBezTo>
                  <a:cubicBezTo>
                    <a:pt x="5915" y="11856"/>
                    <a:pt x="5970" y="11952"/>
                    <a:pt x="6061" y="11987"/>
                  </a:cubicBezTo>
                  <a:cubicBezTo>
                    <a:pt x="6081" y="11992"/>
                    <a:pt x="6106" y="11997"/>
                    <a:pt x="6126" y="11997"/>
                  </a:cubicBezTo>
                  <a:cubicBezTo>
                    <a:pt x="6207" y="11997"/>
                    <a:pt x="6282" y="11947"/>
                    <a:pt x="6307" y="11866"/>
                  </a:cubicBezTo>
                  <a:cubicBezTo>
                    <a:pt x="6403" y="11600"/>
                    <a:pt x="5709" y="8869"/>
                    <a:pt x="5704" y="8844"/>
                  </a:cubicBezTo>
                  <a:cubicBezTo>
                    <a:pt x="5271" y="7752"/>
                    <a:pt x="2983" y="2180"/>
                    <a:pt x="338" y="43"/>
                  </a:cubicBezTo>
                  <a:cubicBezTo>
                    <a:pt x="303" y="15"/>
                    <a:pt x="260" y="0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52" name="Google Shape;652;p57"/>
            <p:cNvSpPr/>
            <p:nvPr/>
          </p:nvSpPr>
          <p:spPr>
            <a:xfrm>
              <a:off x="661255" y="3254204"/>
              <a:ext cx="525874" cy="790748"/>
            </a:xfrm>
            <a:custGeom>
              <a:rect b="b" l="l" r="r" t="t"/>
              <a:pathLst>
                <a:path extrusionOk="0" h="46880" w="30543">
                  <a:moveTo>
                    <a:pt x="9877" y="1"/>
                  </a:moveTo>
                  <a:cubicBezTo>
                    <a:pt x="9866" y="1"/>
                    <a:pt x="9854" y="2"/>
                    <a:pt x="9843" y="4"/>
                  </a:cubicBezTo>
                  <a:cubicBezTo>
                    <a:pt x="8636" y="165"/>
                    <a:pt x="8530" y="195"/>
                    <a:pt x="8495" y="200"/>
                  </a:cubicBezTo>
                  <a:cubicBezTo>
                    <a:pt x="5226" y="984"/>
                    <a:pt x="2953" y="3046"/>
                    <a:pt x="1746" y="6330"/>
                  </a:cubicBezTo>
                  <a:lnTo>
                    <a:pt x="1570" y="6808"/>
                  </a:lnTo>
                  <a:cubicBezTo>
                    <a:pt x="896" y="8629"/>
                    <a:pt x="293" y="10303"/>
                    <a:pt x="268" y="10801"/>
                  </a:cubicBezTo>
                  <a:cubicBezTo>
                    <a:pt x="1" y="16067"/>
                    <a:pt x="1469" y="18777"/>
                    <a:pt x="1525" y="18878"/>
                  </a:cubicBezTo>
                  <a:cubicBezTo>
                    <a:pt x="1560" y="18948"/>
                    <a:pt x="2334" y="20688"/>
                    <a:pt x="3330" y="21996"/>
                  </a:cubicBezTo>
                  <a:cubicBezTo>
                    <a:pt x="3526" y="23479"/>
                    <a:pt x="6343" y="44687"/>
                    <a:pt x="7907" y="46311"/>
                  </a:cubicBezTo>
                  <a:cubicBezTo>
                    <a:pt x="8299" y="46719"/>
                    <a:pt x="8812" y="46879"/>
                    <a:pt x="9415" y="46879"/>
                  </a:cubicBezTo>
                  <a:cubicBezTo>
                    <a:pt x="10471" y="46879"/>
                    <a:pt x="11799" y="46387"/>
                    <a:pt x="13253" y="45854"/>
                  </a:cubicBezTo>
                  <a:cubicBezTo>
                    <a:pt x="14897" y="45245"/>
                    <a:pt x="16758" y="44556"/>
                    <a:pt x="18422" y="44556"/>
                  </a:cubicBezTo>
                  <a:cubicBezTo>
                    <a:pt x="20112" y="44556"/>
                    <a:pt x="22315" y="45039"/>
                    <a:pt x="24261" y="45466"/>
                  </a:cubicBezTo>
                  <a:cubicBezTo>
                    <a:pt x="26000" y="45845"/>
                    <a:pt x="27563" y="46187"/>
                    <a:pt x="28642" y="46187"/>
                  </a:cubicBezTo>
                  <a:cubicBezTo>
                    <a:pt x="29011" y="46187"/>
                    <a:pt x="29323" y="46147"/>
                    <a:pt x="29567" y="46055"/>
                  </a:cubicBezTo>
                  <a:cubicBezTo>
                    <a:pt x="29884" y="45934"/>
                    <a:pt x="30542" y="45688"/>
                    <a:pt x="29134" y="37103"/>
                  </a:cubicBezTo>
                  <a:cubicBezTo>
                    <a:pt x="28370" y="32426"/>
                    <a:pt x="27258" y="26884"/>
                    <a:pt x="26524" y="23218"/>
                  </a:cubicBezTo>
                  <a:cubicBezTo>
                    <a:pt x="26127" y="21236"/>
                    <a:pt x="25835" y="19783"/>
                    <a:pt x="25770" y="19330"/>
                  </a:cubicBezTo>
                  <a:cubicBezTo>
                    <a:pt x="26977" y="16801"/>
                    <a:pt x="27444" y="14422"/>
                    <a:pt x="27163" y="12254"/>
                  </a:cubicBezTo>
                  <a:cubicBezTo>
                    <a:pt x="27154" y="12158"/>
                    <a:pt x="27069" y="12087"/>
                    <a:pt x="26974" y="12087"/>
                  </a:cubicBezTo>
                  <a:cubicBezTo>
                    <a:pt x="26965" y="12087"/>
                    <a:pt x="26956" y="12087"/>
                    <a:pt x="26947" y="12089"/>
                  </a:cubicBezTo>
                  <a:cubicBezTo>
                    <a:pt x="26841" y="12104"/>
                    <a:pt x="26766" y="12199"/>
                    <a:pt x="26781" y="12305"/>
                  </a:cubicBezTo>
                  <a:cubicBezTo>
                    <a:pt x="27052" y="14407"/>
                    <a:pt x="26590" y="16735"/>
                    <a:pt x="25398" y="19215"/>
                  </a:cubicBezTo>
                  <a:cubicBezTo>
                    <a:pt x="25378" y="19250"/>
                    <a:pt x="25372" y="19285"/>
                    <a:pt x="25378" y="19325"/>
                  </a:cubicBezTo>
                  <a:cubicBezTo>
                    <a:pt x="25423" y="19713"/>
                    <a:pt x="25725" y="21216"/>
                    <a:pt x="26142" y="23293"/>
                  </a:cubicBezTo>
                  <a:cubicBezTo>
                    <a:pt x="26871" y="26934"/>
                    <a:pt x="27978" y="32446"/>
                    <a:pt x="28742" y="37103"/>
                  </a:cubicBezTo>
                  <a:cubicBezTo>
                    <a:pt x="29999" y="44767"/>
                    <a:pt x="29587" y="45612"/>
                    <a:pt x="29431" y="45693"/>
                  </a:cubicBezTo>
                  <a:cubicBezTo>
                    <a:pt x="29232" y="45768"/>
                    <a:pt x="28966" y="45801"/>
                    <a:pt x="28647" y="45801"/>
                  </a:cubicBezTo>
                  <a:cubicBezTo>
                    <a:pt x="27609" y="45801"/>
                    <a:pt x="26012" y="45451"/>
                    <a:pt x="24342" y="45089"/>
                  </a:cubicBezTo>
                  <a:cubicBezTo>
                    <a:pt x="22380" y="44657"/>
                    <a:pt x="20152" y="44169"/>
                    <a:pt x="18422" y="44169"/>
                  </a:cubicBezTo>
                  <a:cubicBezTo>
                    <a:pt x="16692" y="44169"/>
                    <a:pt x="14791" y="44868"/>
                    <a:pt x="13117" y="45486"/>
                  </a:cubicBezTo>
                  <a:cubicBezTo>
                    <a:pt x="11695" y="46012"/>
                    <a:pt x="10402" y="46490"/>
                    <a:pt x="9427" y="46490"/>
                  </a:cubicBezTo>
                  <a:cubicBezTo>
                    <a:pt x="8918" y="46490"/>
                    <a:pt x="8497" y="46360"/>
                    <a:pt x="8188" y="46040"/>
                  </a:cubicBezTo>
                  <a:cubicBezTo>
                    <a:pt x="6941" y="44752"/>
                    <a:pt x="4532" y="28171"/>
                    <a:pt x="3707" y="21890"/>
                  </a:cubicBezTo>
                  <a:cubicBezTo>
                    <a:pt x="3702" y="21860"/>
                    <a:pt x="3692" y="21825"/>
                    <a:pt x="3667" y="21800"/>
                  </a:cubicBezTo>
                  <a:cubicBezTo>
                    <a:pt x="2686" y="20522"/>
                    <a:pt x="1887" y="18737"/>
                    <a:pt x="1872" y="18702"/>
                  </a:cubicBezTo>
                  <a:cubicBezTo>
                    <a:pt x="1857" y="18677"/>
                    <a:pt x="393" y="15961"/>
                    <a:pt x="655" y="10821"/>
                  </a:cubicBezTo>
                  <a:cubicBezTo>
                    <a:pt x="680" y="10343"/>
                    <a:pt x="1464" y="8216"/>
                    <a:pt x="1937" y="6944"/>
                  </a:cubicBezTo>
                  <a:lnTo>
                    <a:pt x="2113" y="6461"/>
                  </a:lnTo>
                  <a:cubicBezTo>
                    <a:pt x="3270" y="3308"/>
                    <a:pt x="5447" y="1326"/>
                    <a:pt x="8586" y="577"/>
                  </a:cubicBezTo>
                  <a:cubicBezTo>
                    <a:pt x="8631" y="567"/>
                    <a:pt x="8862" y="527"/>
                    <a:pt x="9893" y="386"/>
                  </a:cubicBezTo>
                  <a:cubicBezTo>
                    <a:pt x="9999" y="371"/>
                    <a:pt x="10074" y="275"/>
                    <a:pt x="10059" y="170"/>
                  </a:cubicBezTo>
                  <a:cubicBezTo>
                    <a:pt x="10046" y="71"/>
                    <a:pt x="9968" y="1"/>
                    <a:pt x="98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53" name="Google Shape;653;p57"/>
            <p:cNvSpPr/>
            <p:nvPr/>
          </p:nvSpPr>
          <p:spPr>
            <a:xfrm>
              <a:off x="648789" y="3386312"/>
              <a:ext cx="289822" cy="289210"/>
            </a:xfrm>
            <a:custGeom>
              <a:rect b="b" l="l" r="r" t="t"/>
              <a:pathLst>
                <a:path extrusionOk="0" h="17146" w="16833">
                  <a:moveTo>
                    <a:pt x="2026" y="0"/>
                  </a:moveTo>
                  <a:cubicBezTo>
                    <a:pt x="1949" y="0"/>
                    <a:pt x="1873" y="45"/>
                    <a:pt x="1841" y="123"/>
                  </a:cubicBezTo>
                  <a:cubicBezTo>
                    <a:pt x="1" y="4810"/>
                    <a:pt x="921" y="10482"/>
                    <a:pt x="4084" y="13917"/>
                  </a:cubicBezTo>
                  <a:cubicBezTo>
                    <a:pt x="6056" y="16055"/>
                    <a:pt x="8736" y="17146"/>
                    <a:pt x="11874" y="17146"/>
                  </a:cubicBezTo>
                  <a:cubicBezTo>
                    <a:pt x="13383" y="17146"/>
                    <a:pt x="14992" y="16895"/>
                    <a:pt x="16682" y="16387"/>
                  </a:cubicBezTo>
                  <a:cubicBezTo>
                    <a:pt x="16753" y="16366"/>
                    <a:pt x="16803" y="16306"/>
                    <a:pt x="16818" y="16236"/>
                  </a:cubicBezTo>
                  <a:cubicBezTo>
                    <a:pt x="16833" y="16165"/>
                    <a:pt x="16808" y="16095"/>
                    <a:pt x="16748" y="16050"/>
                  </a:cubicBezTo>
                  <a:lnTo>
                    <a:pt x="12820" y="12826"/>
                  </a:lnTo>
                  <a:cubicBezTo>
                    <a:pt x="12785" y="12798"/>
                    <a:pt x="12743" y="12784"/>
                    <a:pt x="12700" y="12784"/>
                  </a:cubicBezTo>
                  <a:cubicBezTo>
                    <a:pt x="12644" y="12784"/>
                    <a:pt x="12588" y="12808"/>
                    <a:pt x="12548" y="12856"/>
                  </a:cubicBezTo>
                  <a:cubicBezTo>
                    <a:pt x="12483" y="12937"/>
                    <a:pt x="12493" y="13062"/>
                    <a:pt x="12578" y="13128"/>
                  </a:cubicBezTo>
                  <a:lnTo>
                    <a:pt x="16219" y="16115"/>
                  </a:lnTo>
                  <a:cubicBezTo>
                    <a:pt x="14697" y="16546"/>
                    <a:pt x="13243" y="16759"/>
                    <a:pt x="11879" y="16759"/>
                  </a:cubicBezTo>
                  <a:cubicBezTo>
                    <a:pt x="8849" y="16759"/>
                    <a:pt x="6264" y="15707"/>
                    <a:pt x="4371" y="13651"/>
                  </a:cubicBezTo>
                  <a:cubicBezTo>
                    <a:pt x="1354" y="10377"/>
                    <a:pt x="443" y="4749"/>
                    <a:pt x="2204" y="263"/>
                  </a:cubicBezTo>
                  <a:cubicBezTo>
                    <a:pt x="2244" y="168"/>
                    <a:pt x="2193" y="52"/>
                    <a:pt x="2093" y="12"/>
                  </a:cubicBezTo>
                  <a:cubicBezTo>
                    <a:pt x="2071" y="4"/>
                    <a:pt x="2049" y="0"/>
                    <a:pt x="20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54" name="Google Shape;654;p57"/>
            <p:cNvSpPr/>
            <p:nvPr/>
          </p:nvSpPr>
          <p:spPr>
            <a:xfrm>
              <a:off x="856785" y="3061996"/>
              <a:ext cx="181421" cy="211620"/>
            </a:xfrm>
            <a:custGeom>
              <a:rect b="b" l="l" r="r" t="t"/>
              <a:pathLst>
                <a:path extrusionOk="0" h="12546" w="10537">
                  <a:moveTo>
                    <a:pt x="7501" y="0"/>
                  </a:moveTo>
                  <a:cubicBezTo>
                    <a:pt x="7102" y="0"/>
                    <a:pt x="6686" y="72"/>
                    <a:pt x="6297" y="214"/>
                  </a:cubicBezTo>
                  <a:cubicBezTo>
                    <a:pt x="5397" y="541"/>
                    <a:pt x="4683" y="1718"/>
                    <a:pt x="4486" y="2447"/>
                  </a:cubicBezTo>
                  <a:cubicBezTo>
                    <a:pt x="4456" y="2567"/>
                    <a:pt x="4351" y="2639"/>
                    <a:pt x="4238" y="2639"/>
                  </a:cubicBezTo>
                  <a:cubicBezTo>
                    <a:pt x="4204" y="2639"/>
                    <a:pt x="4168" y="2632"/>
                    <a:pt x="4134" y="2618"/>
                  </a:cubicBezTo>
                  <a:cubicBezTo>
                    <a:pt x="4015" y="2565"/>
                    <a:pt x="3888" y="2537"/>
                    <a:pt x="3763" y="2537"/>
                  </a:cubicBezTo>
                  <a:cubicBezTo>
                    <a:pt x="3371" y="2537"/>
                    <a:pt x="3001" y="2817"/>
                    <a:pt x="2948" y="3478"/>
                  </a:cubicBezTo>
                  <a:cubicBezTo>
                    <a:pt x="2877" y="4303"/>
                    <a:pt x="3938" y="4972"/>
                    <a:pt x="4331" y="5193"/>
                  </a:cubicBezTo>
                  <a:cubicBezTo>
                    <a:pt x="4431" y="5253"/>
                    <a:pt x="4497" y="5359"/>
                    <a:pt x="4497" y="5480"/>
                  </a:cubicBezTo>
                  <a:cubicBezTo>
                    <a:pt x="4538" y="9538"/>
                    <a:pt x="1940" y="10031"/>
                    <a:pt x="675" y="10031"/>
                  </a:cubicBezTo>
                  <a:cubicBezTo>
                    <a:pt x="269" y="10031"/>
                    <a:pt x="1" y="9981"/>
                    <a:pt x="1" y="9981"/>
                  </a:cubicBezTo>
                  <a:lnTo>
                    <a:pt x="1" y="9981"/>
                  </a:lnTo>
                  <a:cubicBezTo>
                    <a:pt x="1" y="9981"/>
                    <a:pt x="2256" y="12369"/>
                    <a:pt x="4521" y="12369"/>
                  </a:cubicBezTo>
                  <a:cubicBezTo>
                    <a:pt x="4580" y="12369"/>
                    <a:pt x="4639" y="12368"/>
                    <a:pt x="4698" y="12364"/>
                  </a:cubicBezTo>
                  <a:cubicBezTo>
                    <a:pt x="5461" y="12321"/>
                    <a:pt x="6069" y="12304"/>
                    <a:pt x="6553" y="12304"/>
                  </a:cubicBezTo>
                  <a:cubicBezTo>
                    <a:pt x="8128" y="12304"/>
                    <a:pt x="8390" y="12485"/>
                    <a:pt x="8432" y="12534"/>
                  </a:cubicBezTo>
                  <a:lnTo>
                    <a:pt x="8432" y="12534"/>
                  </a:lnTo>
                  <a:lnTo>
                    <a:pt x="7454" y="11037"/>
                  </a:lnTo>
                  <a:cubicBezTo>
                    <a:pt x="7288" y="11017"/>
                    <a:pt x="7177" y="10866"/>
                    <a:pt x="7202" y="10705"/>
                  </a:cubicBezTo>
                  <a:lnTo>
                    <a:pt x="7891" y="6410"/>
                  </a:lnTo>
                  <a:cubicBezTo>
                    <a:pt x="7891" y="6410"/>
                    <a:pt x="9405" y="6314"/>
                    <a:pt x="9676" y="6038"/>
                  </a:cubicBezTo>
                  <a:cubicBezTo>
                    <a:pt x="9817" y="5892"/>
                    <a:pt x="9752" y="4936"/>
                    <a:pt x="9742" y="4484"/>
                  </a:cubicBezTo>
                  <a:cubicBezTo>
                    <a:pt x="9737" y="4338"/>
                    <a:pt x="9797" y="4031"/>
                    <a:pt x="9903" y="3931"/>
                  </a:cubicBezTo>
                  <a:lnTo>
                    <a:pt x="10391" y="3403"/>
                  </a:lnTo>
                  <a:cubicBezTo>
                    <a:pt x="10481" y="3312"/>
                    <a:pt x="10536" y="3146"/>
                    <a:pt x="10441" y="3056"/>
                  </a:cubicBezTo>
                  <a:cubicBezTo>
                    <a:pt x="9445" y="2135"/>
                    <a:pt x="9636" y="1622"/>
                    <a:pt x="9279" y="863"/>
                  </a:cubicBezTo>
                  <a:cubicBezTo>
                    <a:pt x="9002" y="282"/>
                    <a:pt x="8288" y="0"/>
                    <a:pt x="7501" y="0"/>
                  </a:cubicBezTo>
                  <a:close/>
                  <a:moveTo>
                    <a:pt x="8432" y="12534"/>
                  </a:moveTo>
                  <a:lnTo>
                    <a:pt x="8439" y="12545"/>
                  </a:lnTo>
                  <a:cubicBezTo>
                    <a:pt x="8439" y="12545"/>
                    <a:pt x="8438" y="12541"/>
                    <a:pt x="8432" y="125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55" name="Google Shape;655;p57"/>
            <p:cNvSpPr/>
            <p:nvPr/>
          </p:nvSpPr>
          <p:spPr>
            <a:xfrm>
              <a:off x="853152" y="3058723"/>
              <a:ext cx="187654" cy="218114"/>
            </a:xfrm>
            <a:custGeom>
              <a:rect b="b" l="l" r="r" t="t"/>
              <a:pathLst>
                <a:path extrusionOk="0" h="12931" w="10899">
                  <a:moveTo>
                    <a:pt x="7711" y="390"/>
                  </a:moveTo>
                  <a:cubicBezTo>
                    <a:pt x="8418" y="390"/>
                    <a:pt x="9069" y="625"/>
                    <a:pt x="9314" y="1137"/>
                  </a:cubicBezTo>
                  <a:cubicBezTo>
                    <a:pt x="9415" y="1359"/>
                    <a:pt x="9470" y="1555"/>
                    <a:pt x="9530" y="1766"/>
                  </a:cubicBezTo>
                  <a:cubicBezTo>
                    <a:pt x="9656" y="2234"/>
                    <a:pt x="9792" y="2717"/>
                    <a:pt x="10506" y="3380"/>
                  </a:cubicBezTo>
                  <a:cubicBezTo>
                    <a:pt x="10506" y="3400"/>
                    <a:pt x="10491" y="3436"/>
                    <a:pt x="10461" y="3466"/>
                  </a:cubicBezTo>
                  <a:lnTo>
                    <a:pt x="9978" y="3984"/>
                  </a:lnTo>
                  <a:cubicBezTo>
                    <a:pt x="9812" y="4145"/>
                    <a:pt x="9752" y="4522"/>
                    <a:pt x="9757" y="4683"/>
                  </a:cubicBezTo>
                  <a:cubicBezTo>
                    <a:pt x="9757" y="4753"/>
                    <a:pt x="9762" y="4839"/>
                    <a:pt x="9767" y="4929"/>
                  </a:cubicBezTo>
                  <a:cubicBezTo>
                    <a:pt x="9777" y="5236"/>
                    <a:pt x="9802" y="5950"/>
                    <a:pt x="9742" y="6101"/>
                  </a:cubicBezTo>
                  <a:cubicBezTo>
                    <a:pt x="9586" y="6232"/>
                    <a:pt x="8771" y="6368"/>
                    <a:pt x="8087" y="6408"/>
                  </a:cubicBezTo>
                  <a:cubicBezTo>
                    <a:pt x="7997" y="6413"/>
                    <a:pt x="7921" y="6483"/>
                    <a:pt x="7911" y="6574"/>
                  </a:cubicBezTo>
                  <a:lnTo>
                    <a:pt x="7222" y="10869"/>
                  </a:lnTo>
                  <a:cubicBezTo>
                    <a:pt x="7202" y="10999"/>
                    <a:pt x="7232" y="11130"/>
                    <a:pt x="7313" y="11236"/>
                  </a:cubicBezTo>
                  <a:cubicBezTo>
                    <a:pt x="7373" y="11316"/>
                    <a:pt x="7448" y="11371"/>
                    <a:pt x="7544" y="11402"/>
                  </a:cubicBezTo>
                  <a:lnTo>
                    <a:pt x="8183" y="12382"/>
                  </a:lnTo>
                  <a:cubicBezTo>
                    <a:pt x="7886" y="12337"/>
                    <a:pt x="7443" y="12302"/>
                    <a:pt x="6790" y="12302"/>
                  </a:cubicBezTo>
                  <a:cubicBezTo>
                    <a:pt x="6292" y="12302"/>
                    <a:pt x="5673" y="12322"/>
                    <a:pt x="4899" y="12367"/>
                  </a:cubicBezTo>
                  <a:cubicBezTo>
                    <a:pt x="4848" y="12370"/>
                    <a:pt x="4797" y="12371"/>
                    <a:pt x="4747" y="12371"/>
                  </a:cubicBezTo>
                  <a:cubicBezTo>
                    <a:pt x="3130" y="12371"/>
                    <a:pt x="1481" y="11079"/>
                    <a:pt x="750" y="10421"/>
                  </a:cubicBezTo>
                  <a:lnTo>
                    <a:pt x="750" y="10421"/>
                  </a:lnTo>
                  <a:cubicBezTo>
                    <a:pt x="788" y="10422"/>
                    <a:pt x="828" y="10422"/>
                    <a:pt x="870" y="10422"/>
                  </a:cubicBezTo>
                  <a:cubicBezTo>
                    <a:pt x="1553" y="10422"/>
                    <a:pt x="2613" y="10291"/>
                    <a:pt x="3490" y="9556"/>
                  </a:cubicBezTo>
                  <a:cubicBezTo>
                    <a:pt x="4446" y="8756"/>
                    <a:pt x="4919" y="7449"/>
                    <a:pt x="4904" y="5669"/>
                  </a:cubicBezTo>
                  <a:cubicBezTo>
                    <a:pt x="4899" y="5488"/>
                    <a:pt x="4798" y="5311"/>
                    <a:pt x="4637" y="5221"/>
                  </a:cubicBezTo>
                  <a:cubicBezTo>
                    <a:pt x="4230" y="4990"/>
                    <a:pt x="3294" y="4376"/>
                    <a:pt x="3350" y="3687"/>
                  </a:cubicBezTo>
                  <a:cubicBezTo>
                    <a:pt x="3380" y="3355"/>
                    <a:pt x="3496" y="3119"/>
                    <a:pt x="3692" y="2998"/>
                  </a:cubicBezTo>
                  <a:cubicBezTo>
                    <a:pt x="3775" y="2948"/>
                    <a:pt x="3873" y="2923"/>
                    <a:pt x="3976" y="2923"/>
                  </a:cubicBezTo>
                  <a:cubicBezTo>
                    <a:pt x="4071" y="2923"/>
                    <a:pt x="4171" y="2945"/>
                    <a:pt x="4270" y="2988"/>
                  </a:cubicBezTo>
                  <a:cubicBezTo>
                    <a:pt x="4328" y="3014"/>
                    <a:pt x="4389" y="3027"/>
                    <a:pt x="4450" y="3027"/>
                  </a:cubicBezTo>
                  <a:cubicBezTo>
                    <a:pt x="4517" y="3027"/>
                    <a:pt x="4584" y="3012"/>
                    <a:pt x="4647" y="2983"/>
                  </a:cubicBezTo>
                  <a:cubicBezTo>
                    <a:pt x="4763" y="2923"/>
                    <a:pt x="4853" y="2817"/>
                    <a:pt x="4889" y="2691"/>
                  </a:cubicBezTo>
                  <a:cubicBezTo>
                    <a:pt x="5075" y="2002"/>
                    <a:pt x="5764" y="886"/>
                    <a:pt x="6573" y="589"/>
                  </a:cubicBezTo>
                  <a:cubicBezTo>
                    <a:pt x="6932" y="459"/>
                    <a:pt x="7329" y="390"/>
                    <a:pt x="7711" y="390"/>
                  </a:cubicBezTo>
                  <a:close/>
                  <a:moveTo>
                    <a:pt x="7710" y="1"/>
                  </a:moveTo>
                  <a:cubicBezTo>
                    <a:pt x="7281" y="1"/>
                    <a:pt x="6840" y="78"/>
                    <a:pt x="6443" y="222"/>
                  </a:cubicBezTo>
                  <a:cubicBezTo>
                    <a:pt x="5452" y="584"/>
                    <a:pt x="4718" y="1826"/>
                    <a:pt x="4511" y="2591"/>
                  </a:cubicBezTo>
                  <a:cubicBezTo>
                    <a:pt x="4506" y="2616"/>
                    <a:pt x="4491" y="2626"/>
                    <a:pt x="4481" y="2631"/>
                  </a:cubicBezTo>
                  <a:cubicBezTo>
                    <a:pt x="4475" y="2634"/>
                    <a:pt x="4466" y="2637"/>
                    <a:pt x="4455" y="2637"/>
                  </a:cubicBezTo>
                  <a:cubicBezTo>
                    <a:pt x="4446" y="2637"/>
                    <a:pt x="4437" y="2635"/>
                    <a:pt x="4426" y="2631"/>
                  </a:cubicBezTo>
                  <a:cubicBezTo>
                    <a:pt x="4278" y="2566"/>
                    <a:pt x="4128" y="2535"/>
                    <a:pt x="3981" y="2535"/>
                  </a:cubicBezTo>
                  <a:cubicBezTo>
                    <a:pt x="3808" y="2535"/>
                    <a:pt x="3640" y="2579"/>
                    <a:pt x="3490" y="2666"/>
                  </a:cubicBezTo>
                  <a:cubicBezTo>
                    <a:pt x="3279" y="2797"/>
                    <a:pt x="3013" y="3069"/>
                    <a:pt x="2962" y="3657"/>
                  </a:cubicBezTo>
                  <a:cubicBezTo>
                    <a:pt x="2892" y="4532"/>
                    <a:pt x="3863" y="5221"/>
                    <a:pt x="4446" y="5558"/>
                  </a:cubicBezTo>
                  <a:cubicBezTo>
                    <a:pt x="4486" y="5583"/>
                    <a:pt x="4511" y="5628"/>
                    <a:pt x="4511" y="5674"/>
                  </a:cubicBezTo>
                  <a:cubicBezTo>
                    <a:pt x="4532" y="7328"/>
                    <a:pt x="4104" y="8535"/>
                    <a:pt x="3244" y="9259"/>
                  </a:cubicBezTo>
                  <a:cubicBezTo>
                    <a:pt x="2471" y="9907"/>
                    <a:pt x="1502" y="10030"/>
                    <a:pt x="878" y="10030"/>
                  </a:cubicBezTo>
                  <a:cubicBezTo>
                    <a:pt x="504" y="10030"/>
                    <a:pt x="254" y="9985"/>
                    <a:pt x="247" y="9983"/>
                  </a:cubicBezTo>
                  <a:cubicBezTo>
                    <a:pt x="236" y="9981"/>
                    <a:pt x="224" y="9980"/>
                    <a:pt x="213" y="9980"/>
                  </a:cubicBezTo>
                  <a:cubicBezTo>
                    <a:pt x="143" y="9980"/>
                    <a:pt x="75" y="10019"/>
                    <a:pt x="41" y="10084"/>
                  </a:cubicBezTo>
                  <a:cubicBezTo>
                    <a:pt x="0" y="10154"/>
                    <a:pt x="15" y="10245"/>
                    <a:pt x="71" y="10305"/>
                  </a:cubicBezTo>
                  <a:cubicBezTo>
                    <a:pt x="169" y="10408"/>
                    <a:pt x="2415" y="12759"/>
                    <a:pt x="4735" y="12759"/>
                  </a:cubicBezTo>
                  <a:cubicBezTo>
                    <a:pt x="4796" y="12759"/>
                    <a:pt x="4857" y="12758"/>
                    <a:pt x="4919" y="12754"/>
                  </a:cubicBezTo>
                  <a:cubicBezTo>
                    <a:pt x="5682" y="12712"/>
                    <a:pt x="6286" y="12695"/>
                    <a:pt x="6762" y="12695"/>
                  </a:cubicBezTo>
                  <a:cubicBezTo>
                    <a:pt x="8129" y="12695"/>
                    <a:pt x="8447" y="12830"/>
                    <a:pt x="8499" y="12860"/>
                  </a:cubicBezTo>
                  <a:cubicBezTo>
                    <a:pt x="8540" y="12905"/>
                    <a:pt x="8595" y="12930"/>
                    <a:pt x="8650" y="12930"/>
                  </a:cubicBezTo>
                  <a:cubicBezTo>
                    <a:pt x="8680" y="12930"/>
                    <a:pt x="8706" y="12925"/>
                    <a:pt x="8736" y="12915"/>
                  </a:cubicBezTo>
                  <a:cubicBezTo>
                    <a:pt x="8821" y="12875"/>
                    <a:pt x="8867" y="12775"/>
                    <a:pt x="8836" y="12684"/>
                  </a:cubicBezTo>
                  <a:cubicBezTo>
                    <a:pt x="8831" y="12659"/>
                    <a:pt x="8821" y="12624"/>
                    <a:pt x="8786" y="12589"/>
                  </a:cubicBezTo>
                  <a:lnTo>
                    <a:pt x="7826" y="11125"/>
                  </a:lnTo>
                  <a:cubicBezTo>
                    <a:pt x="7795" y="11080"/>
                    <a:pt x="7745" y="11050"/>
                    <a:pt x="7685" y="11040"/>
                  </a:cubicBezTo>
                  <a:cubicBezTo>
                    <a:pt x="7650" y="11035"/>
                    <a:pt x="7629" y="11014"/>
                    <a:pt x="7624" y="11004"/>
                  </a:cubicBezTo>
                  <a:cubicBezTo>
                    <a:pt x="7614" y="10989"/>
                    <a:pt x="7599" y="10964"/>
                    <a:pt x="7604" y="10929"/>
                  </a:cubicBezTo>
                  <a:lnTo>
                    <a:pt x="8268" y="6785"/>
                  </a:lnTo>
                  <a:cubicBezTo>
                    <a:pt x="8751" y="6750"/>
                    <a:pt x="9757" y="6639"/>
                    <a:pt x="10023" y="6368"/>
                  </a:cubicBezTo>
                  <a:cubicBezTo>
                    <a:pt x="10179" y="6212"/>
                    <a:pt x="10189" y="5809"/>
                    <a:pt x="10154" y="4914"/>
                  </a:cubicBezTo>
                  <a:cubicBezTo>
                    <a:pt x="10149" y="4824"/>
                    <a:pt x="10149" y="4743"/>
                    <a:pt x="10144" y="4673"/>
                  </a:cubicBezTo>
                  <a:cubicBezTo>
                    <a:pt x="10139" y="4537"/>
                    <a:pt x="10204" y="4311"/>
                    <a:pt x="10255" y="4255"/>
                  </a:cubicBezTo>
                  <a:lnTo>
                    <a:pt x="10737" y="3737"/>
                  </a:lnTo>
                  <a:cubicBezTo>
                    <a:pt x="10838" y="3637"/>
                    <a:pt x="10898" y="3496"/>
                    <a:pt x="10898" y="3370"/>
                  </a:cubicBezTo>
                  <a:cubicBezTo>
                    <a:pt x="10893" y="3265"/>
                    <a:pt x="10853" y="3174"/>
                    <a:pt x="10783" y="3109"/>
                  </a:cubicBezTo>
                  <a:cubicBezTo>
                    <a:pt x="10139" y="2510"/>
                    <a:pt x="10028" y="2118"/>
                    <a:pt x="9903" y="1660"/>
                  </a:cubicBezTo>
                  <a:cubicBezTo>
                    <a:pt x="9842" y="1444"/>
                    <a:pt x="9782" y="1223"/>
                    <a:pt x="9661" y="971"/>
                  </a:cubicBezTo>
                  <a:cubicBezTo>
                    <a:pt x="9345" y="298"/>
                    <a:pt x="8551" y="1"/>
                    <a:pt x="77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56" name="Google Shape;656;p57"/>
            <p:cNvSpPr/>
            <p:nvPr/>
          </p:nvSpPr>
          <p:spPr>
            <a:xfrm>
              <a:off x="827152" y="3253175"/>
              <a:ext cx="268972" cy="59441"/>
            </a:xfrm>
            <a:custGeom>
              <a:rect b="b" l="l" r="r" t="t"/>
              <a:pathLst>
                <a:path extrusionOk="0" h="3524" w="15622">
                  <a:moveTo>
                    <a:pt x="359" y="0"/>
                  </a:moveTo>
                  <a:cubicBezTo>
                    <a:pt x="125" y="0"/>
                    <a:pt x="1" y="311"/>
                    <a:pt x="203" y="467"/>
                  </a:cubicBezTo>
                  <a:cubicBezTo>
                    <a:pt x="2225" y="2060"/>
                    <a:pt x="4818" y="3523"/>
                    <a:pt x="9570" y="3523"/>
                  </a:cubicBezTo>
                  <a:cubicBezTo>
                    <a:pt x="11282" y="3523"/>
                    <a:pt x="13275" y="3333"/>
                    <a:pt x="15622" y="2891"/>
                  </a:cubicBezTo>
                  <a:cubicBezTo>
                    <a:pt x="15411" y="2107"/>
                    <a:pt x="14460" y="1558"/>
                    <a:pt x="12982" y="472"/>
                  </a:cubicBezTo>
                  <a:cubicBezTo>
                    <a:pt x="12205" y="1313"/>
                    <a:pt x="10920" y="1627"/>
                    <a:pt x="9362" y="1627"/>
                  </a:cubicBezTo>
                  <a:cubicBezTo>
                    <a:pt x="6779" y="1627"/>
                    <a:pt x="3446" y="765"/>
                    <a:pt x="429" y="9"/>
                  </a:cubicBezTo>
                  <a:cubicBezTo>
                    <a:pt x="405" y="3"/>
                    <a:pt x="381" y="0"/>
                    <a:pt x="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57" name="Google Shape;657;p57"/>
            <p:cNvSpPr/>
            <p:nvPr/>
          </p:nvSpPr>
          <p:spPr>
            <a:xfrm>
              <a:off x="824656" y="3249885"/>
              <a:ext cx="274929" cy="66053"/>
            </a:xfrm>
            <a:custGeom>
              <a:rect b="b" l="l" r="r" t="t"/>
              <a:pathLst>
                <a:path extrusionOk="0" h="3916" w="15968">
                  <a:moveTo>
                    <a:pt x="524" y="391"/>
                  </a:moveTo>
                  <a:lnTo>
                    <a:pt x="871" y="481"/>
                  </a:lnTo>
                  <a:cubicBezTo>
                    <a:pt x="3813" y="1217"/>
                    <a:pt x="6994" y="2014"/>
                    <a:pt x="9503" y="2014"/>
                  </a:cubicBezTo>
                  <a:cubicBezTo>
                    <a:pt x="11038" y="2014"/>
                    <a:pt x="12322" y="1716"/>
                    <a:pt x="13147" y="924"/>
                  </a:cubicBezTo>
                  <a:cubicBezTo>
                    <a:pt x="13358" y="1074"/>
                    <a:pt x="13559" y="1220"/>
                    <a:pt x="13745" y="1356"/>
                  </a:cubicBezTo>
                  <a:cubicBezTo>
                    <a:pt x="14640" y="1995"/>
                    <a:pt x="15264" y="2442"/>
                    <a:pt x="15505" y="2935"/>
                  </a:cubicBezTo>
                  <a:cubicBezTo>
                    <a:pt x="13267" y="3346"/>
                    <a:pt x="11358" y="3524"/>
                    <a:pt x="9710" y="3524"/>
                  </a:cubicBezTo>
                  <a:cubicBezTo>
                    <a:pt x="5085" y="3524"/>
                    <a:pt x="2511" y="2120"/>
                    <a:pt x="468" y="511"/>
                  </a:cubicBezTo>
                  <a:cubicBezTo>
                    <a:pt x="433" y="481"/>
                    <a:pt x="438" y="451"/>
                    <a:pt x="448" y="426"/>
                  </a:cubicBezTo>
                  <a:cubicBezTo>
                    <a:pt x="458" y="401"/>
                    <a:pt x="479" y="391"/>
                    <a:pt x="504" y="391"/>
                  </a:cubicBezTo>
                  <a:close/>
                  <a:moveTo>
                    <a:pt x="508" y="0"/>
                  </a:moveTo>
                  <a:cubicBezTo>
                    <a:pt x="337" y="0"/>
                    <a:pt x="180" y="93"/>
                    <a:pt x="101" y="255"/>
                  </a:cubicBezTo>
                  <a:cubicBezTo>
                    <a:pt x="1" y="456"/>
                    <a:pt x="51" y="682"/>
                    <a:pt x="227" y="818"/>
                  </a:cubicBezTo>
                  <a:cubicBezTo>
                    <a:pt x="2329" y="2473"/>
                    <a:pt x="4969" y="3916"/>
                    <a:pt x="9702" y="3916"/>
                  </a:cubicBezTo>
                  <a:cubicBezTo>
                    <a:pt x="11432" y="3916"/>
                    <a:pt x="13438" y="3720"/>
                    <a:pt x="15802" y="3277"/>
                  </a:cubicBezTo>
                  <a:cubicBezTo>
                    <a:pt x="15857" y="3267"/>
                    <a:pt x="15903" y="3232"/>
                    <a:pt x="15933" y="3187"/>
                  </a:cubicBezTo>
                  <a:cubicBezTo>
                    <a:pt x="15963" y="3141"/>
                    <a:pt x="15968" y="3086"/>
                    <a:pt x="15953" y="3036"/>
                  </a:cubicBezTo>
                  <a:cubicBezTo>
                    <a:pt x="15762" y="2322"/>
                    <a:pt x="15053" y="1814"/>
                    <a:pt x="13971" y="1039"/>
                  </a:cubicBezTo>
                  <a:cubicBezTo>
                    <a:pt x="13745" y="878"/>
                    <a:pt x="13504" y="702"/>
                    <a:pt x="13242" y="511"/>
                  </a:cubicBezTo>
                  <a:cubicBezTo>
                    <a:pt x="13207" y="485"/>
                    <a:pt x="13166" y="472"/>
                    <a:pt x="13126" y="472"/>
                  </a:cubicBezTo>
                  <a:cubicBezTo>
                    <a:pt x="13074" y="472"/>
                    <a:pt x="13023" y="494"/>
                    <a:pt x="12986" y="536"/>
                  </a:cubicBezTo>
                  <a:cubicBezTo>
                    <a:pt x="12250" y="1332"/>
                    <a:pt x="11019" y="1631"/>
                    <a:pt x="9517" y="1631"/>
                  </a:cubicBezTo>
                  <a:cubicBezTo>
                    <a:pt x="7068" y="1631"/>
                    <a:pt x="3896" y="836"/>
                    <a:pt x="966" y="104"/>
                  </a:cubicBezTo>
                  <a:lnTo>
                    <a:pt x="619" y="13"/>
                  </a:lnTo>
                  <a:cubicBezTo>
                    <a:pt x="582" y="4"/>
                    <a:pt x="544" y="0"/>
                    <a:pt x="5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58" name="Google Shape;658;p57"/>
            <p:cNvSpPr/>
            <p:nvPr/>
          </p:nvSpPr>
          <p:spPr>
            <a:xfrm>
              <a:off x="1007806" y="3260124"/>
              <a:ext cx="46935" cy="22990"/>
            </a:xfrm>
            <a:custGeom>
              <a:rect b="b" l="l" r="r" t="t"/>
              <a:pathLst>
                <a:path extrusionOk="0" h="1363" w="2726">
                  <a:moveTo>
                    <a:pt x="2509" y="1"/>
                  </a:moveTo>
                  <a:cubicBezTo>
                    <a:pt x="2461" y="1"/>
                    <a:pt x="2413" y="19"/>
                    <a:pt x="2374" y="55"/>
                  </a:cubicBezTo>
                  <a:cubicBezTo>
                    <a:pt x="1896" y="523"/>
                    <a:pt x="1604" y="603"/>
                    <a:pt x="825" y="804"/>
                  </a:cubicBezTo>
                  <a:cubicBezTo>
                    <a:pt x="634" y="855"/>
                    <a:pt x="418" y="910"/>
                    <a:pt x="166" y="980"/>
                  </a:cubicBezTo>
                  <a:cubicBezTo>
                    <a:pt x="61" y="1011"/>
                    <a:pt x="0" y="1116"/>
                    <a:pt x="30" y="1222"/>
                  </a:cubicBezTo>
                  <a:cubicBezTo>
                    <a:pt x="56" y="1307"/>
                    <a:pt x="136" y="1363"/>
                    <a:pt x="216" y="1363"/>
                  </a:cubicBezTo>
                  <a:cubicBezTo>
                    <a:pt x="237" y="1363"/>
                    <a:pt x="252" y="1358"/>
                    <a:pt x="272" y="1353"/>
                  </a:cubicBezTo>
                  <a:cubicBezTo>
                    <a:pt x="518" y="1282"/>
                    <a:pt x="734" y="1227"/>
                    <a:pt x="921" y="1182"/>
                  </a:cubicBezTo>
                  <a:cubicBezTo>
                    <a:pt x="1725" y="970"/>
                    <a:pt x="2092" y="875"/>
                    <a:pt x="2645" y="337"/>
                  </a:cubicBezTo>
                  <a:cubicBezTo>
                    <a:pt x="2726" y="261"/>
                    <a:pt x="2726" y="136"/>
                    <a:pt x="2651" y="60"/>
                  </a:cubicBezTo>
                  <a:cubicBezTo>
                    <a:pt x="2612" y="21"/>
                    <a:pt x="2560" y="1"/>
                    <a:pt x="25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59" name="Google Shape;659;p57"/>
            <p:cNvSpPr/>
            <p:nvPr/>
          </p:nvSpPr>
          <p:spPr>
            <a:xfrm>
              <a:off x="801325" y="3043289"/>
              <a:ext cx="208039" cy="242470"/>
            </a:xfrm>
            <a:custGeom>
              <a:rect b="b" l="l" r="r" t="t"/>
              <a:pathLst>
                <a:path extrusionOk="0" h="14375" w="12083">
                  <a:moveTo>
                    <a:pt x="9928" y="1"/>
                  </a:moveTo>
                  <a:cubicBezTo>
                    <a:pt x="5659" y="1"/>
                    <a:pt x="1" y="10216"/>
                    <a:pt x="1984" y="12764"/>
                  </a:cubicBezTo>
                  <a:cubicBezTo>
                    <a:pt x="2952" y="14010"/>
                    <a:pt x="5529" y="14374"/>
                    <a:pt x="7817" y="14374"/>
                  </a:cubicBezTo>
                  <a:cubicBezTo>
                    <a:pt x="10093" y="14374"/>
                    <a:pt x="12082" y="14013"/>
                    <a:pt x="11917" y="13800"/>
                  </a:cubicBezTo>
                  <a:cubicBezTo>
                    <a:pt x="10383" y="10501"/>
                    <a:pt x="8341" y="3647"/>
                    <a:pt x="11902" y="931"/>
                  </a:cubicBezTo>
                  <a:cubicBezTo>
                    <a:pt x="11310" y="283"/>
                    <a:pt x="10638" y="1"/>
                    <a:pt x="9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60" name="Google Shape;660;p57"/>
            <p:cNvSpPr/>
            <p:nvPr/>
          </p:nvSpPr>
          <p:spPr>
            <a:xfrm>
              <a:off x="885367" y="3055670"/>
              <a:ext cx="129717" cy="228639"/>
            </a:xfrm>
            <a:custGeom>
              <a:rect b="b" l="l" r="r" t="t"/>
              <a:pathLst>
                <a:path extrusionOk="0" h="13555" w="7534">
                  <a:moveTo>
                    <a:pt x="7019" y="0"/>
                  </a:moveTo>
                  <a:cubicBezTo>
                    <a:pt x="6977" y="0"/>
                    <a:pt x="6936" y="14"/>
                    <a:pt x="6900" y="41"/>
                  </a:cubicBezTo>
                  <a:cubicBezTo>
                    <a:pt x="5683" y="971"/>
                    <a:pt x="5039" y="2752"/>
                    <a:pt x="5034" y="5191"/>
                  </a:cubicBezTo>
                  <a:cubicBezTo>
                    <a:pt x="5029" y="8429"/>
                    <a:pt x="6151" y="12065"/>
                    <a:pt x="6980" y="13137"/>
                  </a:cubicBezTo>
                  <a:cubicBezTo>
                    <a:pt x="6796" y="13158"/>
                    <a:pt x="6514" y="13169"/>
                    <a:pt x="6159" y="13169"/>
                  </a:cubicBezTo>
                  <a:cubicBezTo>
                    <a:pt x="4812" y="13169"/>
                    <a:pt x="2410" y="13000"/>
                    <a:pt x="257" y="12518"/>
                  </a:cubicBezTo>
                  <a:cubicBezTo>
                    <a:pt x="244" y="12516"/>
                    <a:pt x="231" y="12514"/>
                    <a:pt x="218" y="12514"/>
                  </a:cubicBezTo>
                  <a:cubicBezTo>
                    <a:pt x="128" y="12514"/>
                    <a:pt x="47" y="12576"/>
                    <a:pt x="25" y="12664"/>
                  </a:cubicBezTo>
                  <a:cubicBezTo>
                    <a:pt x="0" y="12770"/>
                    <a:pt x="66" y="12875"/>
                    <a:pt x="171" y="12900"/>
                  </a:cubicBezTo>
                  <a:cubicBezTo>
                    <a:pt x="1982" y="13303"/>
                    <a:pt x="4476" y="13554"/>
                    <a:pt x="6035" y="13554"/>
                  </a:cubicBezTo>
                  <a:cubicBezTo>
                    <a:pt x="6835" y="13554"/>
                    <a:pt x="7388" y="13489"/>
                    <a:pt x="7483" y="13343"/>
                  </a:cubicBezTo>
                  <a:cubicBezTo>
                    <a:pt x="7534" y="13262"/>
                    <a:pt x="7529" y="13162"/>
                    <a:pt x="7468" y="13086"/>
                  </a:cubicBezTo>
                  <a:cubicBezTo>
                    <a:pt x="7458" y="13071"/>
                    <a:pt x="7443" y="13061"/>
                    <a:pt x="7433" y="13051"/>
                  </a:cubicBezTo>
                  <a:cubicBezTo>
                    <a:pt x="6749" y="12528"/>
                    <a:pt x="5416" y="8646"/>
                    <a:pt x="5421" y="5191"/>
                  </a:cubicBezTo>
                  <a:cubicBezTo>
                    <a:pt x="5426" y="3576"/>
                    <a:pt x="5723" y="1429"/>
                    <a:pt x="7136" y="348"/>
                  </a:cubicBezTo>
                  <a:cubicBezTo>
                    <a:pt x="7222" y="282"/>
                    <a:pt x="7237" y="162"/>
                    <a:pt x="7172" y="76"/>
                  </a:cubicBezTo>
                  <a:cubicBezTo>
                    <a:pt x="7133" y="26"/>
                    <a:pt x="7077" y="0"/>
                    <a:pt x="7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61" name="Google Shape;661;p57"/>
            <p:cNvSpPr/>
            <p:nvPr/>
          </p:nvSpPr>
          <p:spPr>
            <a:xfrm>
              <a:off x="1058272" y="3274580"/>
              <a:ext cx="90082" cy="75060"/>
            </a:xfrm>
            <a:custGeom>
              <a:rect b="b" l="l" r="r" t="t"/>
              <a:pathLst>
                <a:path extrusionOk="0" h="4450" w="5232">
                  <a:moveTo>
                    <a:pt x="2185" y="0"/>
                  </a:moveTo>
                  <a:cubicBezTo>
                    <a:pt x="2081" y="0"/>
                    <a:pt x="1977" y="48"/>
                    <a:pt x="1912" y="139"/>
                  </a:cubicBezTo>
                  <a:cubicBezTo>
                    <a:pt x="1" y="2814"/>
                    <a:pt x="353" y="4450"/>
                    <a:pt x="4389" y="4450"/>
                  </a:cubicBezTo>
                  <a:cubicBezTo>
                    <a:pt x="4654" y="4450"/>
                    <a:pt x="4934" y="4443"/>
                    <a:pt x="5231" y="4428"/>
                  </a:cubicBezTo>
                  <a:cubicBezTo>
                    <a:pt x="5025" y="2532"/>
                    <a:pt x="4256" y="1733"/>
                    <a:pt x="2410" y="88"/>
                  </a:cubicBezTo>
                  <a:cubicBezTo>
                    <a:pt x="2346" y="29"/>
                    <a:pt x="2265" y="0"/>
                    <a:pt x="2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62" name="Google Shape;662;p57"/>
            <p:cNvSpPr/>
            <p:nvPr/>
          </p:nvSpPr>
          <p:spPr>
            <a:xfrm>
              <a:off x="1064350" y="3271324"/>
              <a:ext cx="87465" cy="81605"/>
            </a:xfrm>
            <a:custGeom>
              <a:rect b="b" l="l" r="r" t="t"/>
              <a:pathLst>
                <a:path extrusionOk="0" h="4838" w="5080">
                  <a:moveTo>
                    <a:pt x="1831" y="387"/>
                  </a:moveTo>
                  <a:cubicBezTo>
                    <a:pt x="1856" y="387"/>
                    <a:pt x="1896" y="397"/>
                    <a:pt x="1926" y="427"/>
                  </a:cubicBezTo>
                  <a:cubicBezTo>
                    <a:pt x="3742" y="2041"/>
                    <a:pt x="4436" y="2796"/>
                    <a:pt x="4662" y="4440"/>
                  </a:cubicBezTo>
                  <a:cubicBezTo>
                    <a:pt x="4457" y="4447"/>
                    <a:pt x="4260" y="4451"/>
                    <a:pt x="4070" y="4451"/>
                  </a:cubicBezTo>
                  <a:cubicBezTo>
                    <a:pt x="2237" y="4451"/>
                    <a:pt x="1130" y="4120"/>
                    <a:pt x="770" y="3455"/>
                  </a:cubicBezTo>
                  <a:cubicBezTo>
                    <a:pt x="423" y="2821"/>
                    <a:pt x="744" y="1810"/>
                    <a:pt x="1720" y="447"/>
                  </a:cubicBezTo>
                  <a:cubicBezTo>
                    <a:pt x="1750" y="402"/>
                    <a:pt x="1791" y="392"/>
                    <a:pt x="1816" y="387"/>
                  </a:cubicBezTo>
                  <a:close/>
                  <a:moveTo>
                    <a:pt x="1841" y="0"/>
                  </a:moveTo>
                  <a:cubicBezTo>
                    <a:pt x="1819" y="0"/>
                    <a:pt x="1797" y="2"/>
                    <a:pt x="1775" y="5"/>
                  </a:cubicBezTo>
                  <a:cubicBezTo>
                    <a:pt x="1625" y="20"/>
                    <a:pt x="1489" y="100"/>
                    <a:pt x="1403" y="221"/>
                  </a:cubicBezTo>
                  <a:cubicBezTo>
                    <a:pt x="317" y="1735"/>
                    <a:pt x="0" y="2856"/>
                    <a:pt x="428" y="3641"/>
                  </a:cubicBezTo>
                  <a:cubicBezTo>
                    <a:pt x="865" y="4445"/>
                    <a:pt x="2052" y="4838"/>
                    <a:pt x="4054" y="4838"/>
                  </a:cubicBezTo>
                  <a:cubicBezTo>
                    <a:pt x="4315" y="4838"/>
                    <a:pt x="4597" y="4833"/>
                    <a:pt x="4888" y="4817"/>
                  </a:cubicBezTo>
                  <a:cubicBezTo>
                    <a:pt x="4944" y="4812"/>
                    <a:pt x="4994" y="4792"/>
                    <a:pt x="5029" y="4747"/>
                  </a:cubicBezTo>
                  <a:cubicBezTo>
                    <a:pt x="5064" y="4707"/>
                    <a:pt x="5079" y="4656"/>
                    <a:pt x="5074" y="4601"/>
                  </a:cubicBezTo>
                  <a:cubicBezTo>
                    <a:pt x="4853" y="2595"/>
                    <a:pt x="3978" y="1735"/>
                    <a:pt x="2188" y="135"/>
                  </a:cubicBezTo>
                  <a:cubicBezTo>
                    <a:pt x="2089" y="49"/>
                    <a:pt x="1968" y="0"/>
                    <a:pt x="18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  <p:sp>
          <p:nvSpPr>
            <p:cNvPr id="663" name="Google Shape;663;p57"/>
            <p:cNvSpPr/>
            <p:nvPr/>
          </p:nvSpPr>
          <p:spPr>
            <a:xfrm>
              <a:off x="234250" y="3334300"/>
              <a:ext cx="1028700" cy="790800"/>
            </a:xfrm>
            <a:prstGeom prst="rect">
              <a:avLst/>
            </a:prstGeom>
            <a:solidFill>
              <a:srgbClr val="96D0D4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/>
            </a:p>
          </p:txBody>
        </p:sp>
      </p:grpSp>
      <p:sp>
        <p:nvSpPr>
          <p:cNvPr id="664" name="Google Shape;664;p57"/>
          <p:cNvSpPr/>
          <p:nvPr/>
        </p:nvSpPr>
        <p:spPr>
          <a:xfrm>
            <a:off x="7648796" y="3657933"/>
            <a:ext cx="5167800" cy="1694400"/>
          </a:xfrm>
          <a:prstGeom prst="roundRect">
            <a:avLst>
              <a:gd fmla="val 10000" name="adj"/>
            </a:avLst>
          </a:prstGeom>
          <a:solidFill>
            <a:srgbClr val="335069">
              <a:alpha val="4048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Unified Citizen Interface </a:t>
            </a:r>
            <a:br>
              <a:rPr b="1" lang="en-US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for Scheme Access</a:t>
            </a:r>
            <a:endParaRPr b="1"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(Self-service/assisted, scheme discovery, enrolment, updates, notification, etc.)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65" name="Google Shape;665;p57"/>
          <p:cNvSpPr/>
          <p:nvPr/>
        </p:nvSpPr>
        <p:spPr>
          <a:xfrm>
            <a:off x="1677152" y="3657933"/>
            <a:ext cx="5415000" cy="1694400"/>
          </a:xfrm>
          <a:prstGeom prst="roundRect">
            <a:avLst>
              <a:gd fmla="val 10000" name="adj"/>
            </a:avLst>
          </a:prstGeom>
          <a:solidFill>
            <a:srgbClr val="335069">
              <a:alpha val="4048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Unified Scheme Visibility </a:t>
            </a:r>
            <a:br>
              <a:rPr b="1" lang="en-US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for policy makers</a:t>
            </a:r>
            <a:endParaRPr b="1"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(Unified scheme analytics &amp; decision making, privacy protecting design, open data)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666" name="Google Shape;666;p57"/>
          <p:cNvGrpSpPr/>
          <p:nvPr/>
        </p:nvGrpSpPr>
        <p:grpSpPr>
          <a:xfrm>
            <a:off x="1677192" y="6282345"/>
            <a:ext cx="4831461" cy="4057717"/>
            <a:chOff x="476450" y="2355850"/>
            <a:chExt cx="1937700" cy="1521625"/>
          </a:xfrm>
        </p:grpSpPr>
        <p:sp>
          <p:nvSpPr>
            <p:cNvPr id="667" name="Google Shape;667;p57"/>
            <p:cNvSpPr/>
            <p:nvPr/>
          </p:nvSpPr>
          <p:spPr>
            <a:xfrm>
              <a:off x="476450" y="3154775"/>
              <a:ext cx="1937700" cy="722700"/>
            </a:xfrm>
            <a:prstGeom prst="roundRect">
              <a:avLst>
                <a:gd fmla="val 10000" name="adj"/>
              </a:avLst>
            </a:prstGeom>
            <a:solidFill>
              <a:srgbClr val="33506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Scheme </a:t>
              </a:r>
              <a:r>
                <a:rPr b="1" lang="en-US" sz="2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Management</a:t>
              </a:r>
              <a:endParaRPr b="1" sz="21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(Beneficiary registry,  scheme management, enrolment, approvals, disbursal, monitoring)</a:t>
              </a:r>
              <a:endParaRPr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68" name="Google Shape;668;p57"/>
            <p:cNvSpPr/>
            <p:nvPr/>
          </p:nvSpPr>
          <p:spPr>
            <a:xfrm>
              <a:off x="476450" y="2732300"/>
              <a:ext cx="1937700" cy="722700"/>
            </a:xfrm>
            <a:prstGeom prst="roundRect">
              <a:avLst>
                <a:gd fmla="val 10000" name="adj"/>
              </a:avLst>
            </a:prstGeom>
            <a:solidFill>
              <a:srgbClr val="33506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Scheme Management</a:t>
              </a:r>
              <a:endParaRPr b="1" sz="21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(Beneficiary registry,  scheme management, enrolment, approvals, disbursal, monitoring)</a:t>
              </a:r>
              <a:endParaRPr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69" name="Google Shape;669;p57"/>
            <p:cNvSpPr/>
            <p:nvPr/>
          </p:nvSpPr>
          <p:spPr>
            <a:xfrm>
              <a:off x="476450" y="2355850"/>
              <a:ext cx="1937700" cy="722700"/>
            </a:xfrm>
            <a:prstGeom prst="roundRect">
              <a:avLst>
                <a:gd fmla="val 10000" name="adj"/>
              </a:avLst>
            </a:prstGeom>
            <a:solidFill>
              <a:srgbClr val="33506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Scheme Management</a:t>
              </a:r>
              <a:endParaRPr b="1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(Beneficiary registry,  scheme management, enrolment, approvals, disbursal, monitoring)</a:t>
              </a:r>
              <a:endParaRPr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670" name="Google Shape;670;p57"/>
          <p:cNvSpPr/>
          <p:nvPr/>
        </p:nvSpPr>
        <p:spPr>
          <a:xfrm>
            <a:off x="7382061" y="6282333"/>
            <a:ext cx="4048500" cy="4057500"/>
          </a:xfrm>
          <a:prstGeom prst="roundRect">
            <a:avLst>
              <a:gd fmla="val 10000" name="adj"/>
            </a:avLst>
          </a:prstGeom>
          <a:solidFill>
            <a:srgbClr val="335069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Payment &amp; Settlement Switch</a:t>
            </a:r>
            <a:endParaRPr b="1"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(batch / real time / card payments, settlement, reporting, dispute resolution, fraud detection, etc.)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671" name="Google Shape;671;p57"/>
          <p:cNvGrpSpPr/>
          <p:nvPr/>
        </p:nvGrpSpPr>
        <p:grpSpPr>
          <a:xfrm>
            <a:off x="12304081" y="6259012"/>
            <a:ext cx="4831461" cy="4057717"/>
            <a:chOff x="4765800" y="2347088"/>
            <a:chExt cx="1937700" cy="1521625"/>
          </a:xfrm>
        </p:grpSpPr>
        <p:sp>
          <p:nvSpPr>
            <p:cNvPr id="672" name="Google Shape;672;p57"/>
            <p:cNvSpPr/>
            <p:nvPr/>
          </p:nvSpPr>
          <p:spPr>
            <a:xfrm>
              <a:off x="4765800" y="3146013"/>
              <a:ext cx="1937700" cy="722700"/>
            </a:xfrm>
            <a:prstGeom prst="roundRect">
              <a:avLst>
                <a:gd fmla="val 10000" name="adj"/>
              </a:avLst>
            </a:prstGeom>
            <a:solidFill>
              <a:srgbClr val="33506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Bank/Mobile-wallet System</a:t>
              </a:r>
              <a:endParaRPr b="1" sz="21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(Customer management, account management, payments, FI, ATM/Micro-ATM networks, etc.)</a:t>
              </a:r>
              <a:endParaRPr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73" name="Google Shape;673;p57"/>
            <p:cNvSpPr/>
            <p:nvPr/>
          </p:nvSpPr>
          <p:spPr>
            <a:xfrm>
              <a:off x="4765800" y="2723538"/>
              <a:ext cx="1937700" cy="722700"/>
            </a:xfrm>
            <a:prstGeom prst="roundRect">
              <a:avLst>
                <a:gd fmla="val 10000" name="adj"/>
              </a:avLst>
            </a:prstGeom>
            <a:solidFill>
              <a:srgbClr val="33506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666666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Bank/Mobile-wallet System</a:t>
              </a:r>
              <a:endParaRPr b="1" sz="210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(Customer management, account management, payments, FI, ATM/Micro-ATM networks, etc.)</a:t>
              </a:r>
              <a:endParaRPr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74" name="Google Shape;674;p57"/>
            <p:cNvSpPr/>
            <p:nvPr/>
          </p:nvSpPr>
          <p:spPr>
            <a:xfrm>
              <a:off x="4765800" y="2347088"/>
              <a:ext cx="1937700" cy="722700"/>
            </a:xfrm>
            <a:prstGeom prst="roundRect">
              <a:avLst>
                <a:gd fmla="val 10000" name="adj"/>
              </a:avLst>
            </a:prstGeom>
            <a:solidFill>
              <a:srgbClr val="33506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Bank/Mobile-wallet System</a:t>
              </a:r>
              <a:endParaRPr b="1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(Customer management, account management, payments, FI, ATM/Micro-ATM networks, etc.)</a:t>
              </a:r>
              <a:endParaRPr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675" name="Google Shape;675;p57"/>
          <p:cNvSpPr/>
          <p:nvPr/>
        </p:nvSpPr>
        <p:spPr>
          <a:xfrm>
            <a:off x="2752225" y="11674881"/>
            <a:ext cx="3891000" cy="1684800"/>
          </a:xfrm>
          <a:prstGeom prst="roundRect">
            <a:avLst>
              <a:gd fmla="val 10000" name="adj"/>
            </a:avLst>
          </a:prstGeom>
          <a:solidFill>
            <a:srgbClr val="335069">
              <a:alpha val="4039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Digital ID </a:t>
            </a:r>
            <a:br>
              <a:rPr b="1" lang="en-US" sz="1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 sz="1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System</a:t>
            </a:r>
            <a:endParaRPr b="1" sz="1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(ID enrolment, management, authentication, eKYC, etc.)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6" name="Google Shape;676;p57"/>
          <p:cNvSpPr/>
          <p:nvPr/>
        </p:nvSpPr>
        <p:spPr>
          <a:xfrm>
            <a:off x="17174369" y="11630747"/>
            <a:ext cx="3891000" cy="1684800"/>
          </a:xfrm>
          <a:prstGeom prst="roundRect">
            <a:avLst>
              <a:gd fmla="val 10000" name="adj"/>
            </a:avLst>
          </a:prstGeom>
          <a:solidFill>
            <a:srgbClr val="335069">
              <a:alpha val="4039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ID-Account </a:t>
            </a:r>
            <a:br>
              <a:rPr b="1" lang="en-US" sz="1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 sz="1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Mapper</a:t>
            </a:r>
            <a:endParaRPr b="1" sz="1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(ID to account mapper, updates, etc.)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7" name="Google Shape;677;p57"/>
          <p:cNvSpPr/>
          <p:nvPr/>
        </p:nvSpPr>
        <p:spPr>
          <a:xfrm>
            <a:off x="11896260" y="11654214"/>
            <a:ext cx="4490100" cy="1684800"/>
          </a:xfrm>
          <a:prstGeom prst="roundRect">
            <a:avLst>
              <a:gd fmla="val 10000" name="adj"/>
            </a:avLst>
          </a:prstGeom>
          <a:solidFill>
            <a:srgbClr val="335069">
              <a:alpha val="4039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Civil &amp; Other </a:t>
            </a:r>
            <a:br>
              <a:rPr b="1" lang="en-US" sz="1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 sz="1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Federated Registries </a:t>
            </a:r>
            <a:endParaRPr b="1" sz="1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(Existing digitally accessible registries)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8" name="Google Shape;678;p57"/>
          <p:cNvSpPr/>
          <p:nvPr/>
        </p:nvSpPr>
        <p:spPr>
          <a:xfrm>
            <a:off x="7024603" y="11631000"/>
            <a:ext cx="4490100" cy="1684800"/>
          </a:xfrm>
          <a:prstGeom prst="roundRect">
            <a:avLst>
              <a:gd fmla="val 10000" name="adj"/>
            </a:avLst>
          </a:prstGeom>
          <a:solidFill>
            <a:srgbClr val="335069">
              <a:alpha val="4039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Digital Credentialing Infrastructure</a:t>
            </a:r>
            <a:endParaRPr b="1" sz="1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(Credentialing, embeddable into other systems, verifiable, …)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679" name="Google Shape;679;p57"/>
          <p:cNvGrpSpPr/>
          <p:nvPr/>
        </p:nvGrpSpPr>
        <p:grpSpPr>
          <a:xfrm>
            <a:off x="18176522" y="6282412"/>
            <a:ext cx="4490036" cy="4034317"/>
            <a:chOff x="6815525" y="2355875"/>
            <a:chExt cx="1754400" cy="1512850"/>
          </a:xfrm>
        </p:grpSpPr>
        <p:sp>
          <p:nvSpPr>
            <p:cNvPr id="680" name="Google Shape;680;p57"/>
            <p:cNvSpPr/>
            <p:nvPr/>
          </p:nvSpPr>
          <p:spPr>
            <a:xfrm>
              <a:off x="6815525" y="3146025"/>
              <a:ext cx="1754400" cy="722700"/>
            </a:xfrm>
            <a:prstGeom prst="roundRect">
              <a:avLst>
                <a:gd fmla="val 10000" name="adj"/>
              </a:avLst>
            </a:prstGeom>
            <a:solidFill>
              <a:srgbClr val="33506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Last Mile </a:t>
              </a:r>
              <a:br>
                <a:rPr b="1" lang="en-US" sz="2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r>
                <a:rPr b="1" lang="en-US" sz="2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Cash-in/Cash-out System</a:t>
              </a:r>
              <a:endParaRPr b="1" sz="21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(Cash management, authentication, basic cash-in/cash-out services)</a:t>
              </a:r>
              <a:endParaRPr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81" name="Google Shape;681;p57"/>
            <p:cNvSpPr/>
            <p:nvPr/>
          </p:nvSpPr>
          <p:spPr>
            <a:xfrm>
              <a:off x="6815525" y="2744388"/>
              <a:ext cx="1754400" cy="722700"/>
            </a:xfrm>
            <a:prstGeom prst="roundRect">
              <a:avLst>
                <a:gd fmla="val 10000" name="adj"/>
              </a:avLst>
            </a:prstGeom>
            <a:solidFill>
              <a:srgbClr val="33506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Last Mile </a:t>
              </a:r>
              <a:br>
                <a:rPr b="1" lang="en-US" sz="2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r>
                <a:rPr b="1" lang="en-US" sz="21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Cash-in/Cash-out System</a:t>
              </a:r>
              <a:endParaRPr b="1" sz="21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2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(Cash management, authentication, basic cash-in/cash-out services)</a:t>
              </a:r>
              <a:endParaRPr sz="13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682" name="Google Shape;682;p57"/>
            <p:cNvSpPr/>
            <p:nvPr/>
          </p:nvSpPr>
          <p:spPr>
            <a:xfrm>
              <a:off x="6815525" y="2355875"/>
              <a:ext cx="1754400" cy="722700"/>
            </a:xfrm>
            <a:prstGeom prst="roundRect">
              <a:avLst>
                <a:gd fmla="val 10000" name="adj"/>
              </a:avLst>
            </a:prstGeom>
            <a:solidFill>
              <a:srgbClr val="335069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Last Mile </a:t>
              </a:r>
              <a:br>
                <a:rPr b="1" lang="en-US" sz="21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</a:br>
              <a:r>
                <a:rPr b="1" lang="en-US" sz="21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Cash-in/Cash-out System</a:t>
              </a:r>
              <a:endParaRPr b="1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  <a:p>
              <a:pPr indent="0" lvl="0" marL="0" rtl="0" algn="ctr">
                <a:spcBef>
                  <a:spcPts val="270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(Cash management, authentication, basic cash-in/cash-out services)</a:t>
              </a:r>
              <a:endParaRPr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</p:grpSp>
      <p:sp>
        <p:nvSpPr>
          <p:cNvPr id="683" name="Google Shape;683;p57"/>
          <p:cNvSpPr/>
          <p:nvPr/>
        </p:nvSpPr>
        <p:spPr>
          <a:xfrm>
            <a:off x="15617367" y="3657933"/>
            <a:ext cx="5415000" cy="1694400"/>
          </a:xfrm>
          <a:prstGeom prst="roundRect">
            <a:avLst>
              <a:gd fmla="val 10000" name="adj"/>
            </a:avLst>
          </a:prstGeom>
          <a:solidFill>
            <a:srgbClr val="335069">
              <a:alpha val="4048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Banking/Mobile-wallet </a:t>
            </a:r>
            <a:br>
              <a:rPr b="1" lang="en-US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 sz="21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System Interface for Citizens</a:t>
            </a:r>
            <a:endParaRPr b="1" sz="21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(Self-service/assisted, account opening/management, ID mapper updates, etc.)</a:t>
            </a:r>
            <a:endParaRPr sz="13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684" name="Google Shape;684;p57"/>
          <p:cNvCxnSpPr/>
          <p:nvPr/>
        </p:nvCxnSpPr>
        <p:spPr>
          <a:xfrm flipH="1">
            <a:off x="768569" y="5975267"/>
            <a:ext cx="19200" cy="4765500"/>
          </a:xfrm>
          <a:prstGeom prst="straightConnector1">
            <a:avLst/>
          </a:prstGeom>
          <a:noFill/>
          <a:ln cap="flat" cmpd="sng" w="19050">
            <a:solidFill>
              <a:srgbClr val="335069"/>
            </a:solidFill>
            <a:prstDash val="dot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685" name="Google Shape;685;p57"/>
          <p:cNvSpPr txBox="1"/>
          <p:nvPr/>
        </p:nvSpPr>
        <p:spPr>
          <a:xfrm rot="-5400000">
            <a:off x="-1005520" y="7772483"/>
            <a:ext cx="3556800" cy="1077300"/>
          </a:xfrm>
          <a:prstGeom prst="rect">
            <a:avLst/>
          </a:prstGeom>
          <a:solidFill>
            <a:srgbClr val="FFFFFF">
              <a:alpha val="29760"/>
            </a:srgbClr>
          </a:solidFill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700"/>
              </a:spcAft>
              <a:buNone/>
            </a:pPr>
            <a:r>
              <a:rPr b="1" lang="en-US" sz="19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At Department Level </a:t>
            </a:r>
            <a:br>
              <a:rPr b="1" lang="en-US" sz="19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-US" sz="1900">
                <a:solidFill>
                  <a:srgbClr val="335069"/>
                </a:solidFill>
                <a:latin typeface="Merriweather"/>
                <a:ea typeface="Merriweather"/>
                <a:cs typeface="Merriweather"/>
                <a:sym typeface="Merriweather"/>
              </a:rPr>
              <a:t>(federated and multiple)</a:t>
            </a:r>
            <a:endParaRPr b="1" sz="3200">
              <a:solidFill>
                <a:srgbClr val="335069"/>
              </a:solidFill>
            </a:endParaRPr>
          </a:p>
        </p:txBody>
      </p:sp>
      <p:cxnSp>
        <p:nvCxnSpPr>
          <p:cNvPr id="686" name="Google Shape;686;p57"/>
          <p:cNvCxnSpPr/>
          <p:nvPr/>
        </p:nvCxnSpPr>
        <p:spPr>
          <a:xfrm flipH="1">
            <a:off x="23553370" y="5920933"/>
            <a:ext cx="24900" cy="4820100"/>
          </a:xfrm>
          <a:prstGeom prst="straightConnector1">
            <a:avLst/>
          </a:prstGeom>
          <a:noFill/>
          <a:ln cap="flat" cmpd="sng" w="19050">
            <a:solidFill>
              <a:srgbClr val="335069"/>
            </a:solidFill>
            <a:prstDash val="dot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87" name="Google Shape;687;p57"/>
          <p:cNvCxnSpPr>
            <a:stCxn id="669" idx="0"/>
            <a:endCxn id="665" idx="2"/>
          </p:cNvCxnSpPr>
          <p:nvPr/>
        </p:nvCxnSpPr>
        <p:spPr>
          <a:xfrm rot="-5400000">
            <a:off x="3773723" y="5671545"/>
            <a:ext cx="930000" cy="291600"/>
          </a:xfrm>
          <a:prstGeom prst="curved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88" name="Google Shape;688;p57"/>
          <p:cNvCxnSpPr>
            <a:stCxn id="669" idx="0"/>
            <a:endCxn id="664" idx="2"/>
          </p:cNvCxnSpPr>
          <p:nvPr/>
        </p:nvCxnSpPr>
        <p:spPr>
          <a:xfrm rot="-5400000">
            <a:off x="6697823" y="2747445"/>
            <a:ext cx="930000" cy="6139800"/>
          </a:xfrm>
          <a:prstGeom prst="curvedConnector3">
            <a:avLst>
              <a:gd fmla="val 5001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89" name="Google Shape;689;p57"/>
          <p:cNvCxnSpPr>
            <a:stCxn id="674" idx="0"/>
            <a:endCxn id="683" idx="2"/>
          </p:cNvCxnSpPr>
          <p:nvPr/>
        </p:nvCxnSpPr>
        <p:spPr>
          <a:xfrm rot="-5400000">
            <a:off x="16069062" y="4003162"/>
            <a:ext cx="906600" cy="36051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90" name="Google Shape;690;p57"/>
          <p:cNvCxnSpPr>
            <a:stCxn id="682" idx="0"/>
            <a:endCxn id="683" idx="2"/>
          </p:cNvCxnSpPr>
          <p:nvPr/>
        </p:nvCxnSpPr>
        <p:spPr>
          <a:xfrm flipH="1" rot="5400000">
            <a:off x="18908190" y="4769062"/>
            <a:ext cx="930000" cy="2096700"/>
          </a:xfrm>
          <a:prstGeom prst="curvedConnector3">
            <a:avLst>
              <a:gd fmla="val 5002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91" name="Google Shape;691;p57"/>
          <p:cNvCxnSpPr>
            <a:stCxn id="675" idx="0"/>
            <a:endCxn id="667" idx="2"/>
          </p:cNvCxnSpPr>
          <p:nvPr/>
        </p:nvCxnSpPr>
        <p:spPr>
          <a:xfrm flipH="1" rot="5400000">
            <a:off x="3727975" y="10705131"/>
            <a:ext cx="1334700" cy="604800"/>
          </a:xfrm>
          <a:prstGeom prst="curved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92" name="Google Shape;692;p57"/>
          <p:cNvCxnSpPr>
            <a:stCxn id="676" idx="0"/>
            <a:endCxn id="670" idx="2"/>
          </p:cNvCxnSpPr>
          <p:nvPr/>
        </p:nvCxnSpPr>
        <p:spPr>
          <a:xfrm flipH="1" rot="5400000">
            <a:off x="13617569" y="6128447"/>
            <a:ext cx="1290900" cy="97137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93" name="Google Shape;693;p57"/>
          <p:cNvCxnSpPr>
            <a:stCxn id="676" idx="0"/>
            <a:endCxn id="672" idx="2"/>
          </p:cNvCxnSpPr>
          <p:nvPr/>
        </p:nvCxnSpPr>
        <p:spPr>
          <a:xfrm flipH="1" rot="5400000">
            <a:off x="16262819" y="8773697"/>
            <a:ext cx="1314000" cy="44001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94" name="Google Shape;694;p57"/>
          <p:cNvCxnSpPr>
            <a:stCxn id="677" idx="0"/>
            <a:endCxn id="667" idx="2"/>
          </p:cNvCxnSpPr>
          <p:nvPr/>
        </p:nvCxnSpPr>
        <p:spPr>
          <a:xfrm flipH="1" rot="5400000">
            <a:off x="8459910" y="5972814"/>
            <a:ext cx="1314300" cy="100485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95" name="Google Shape;695;p57"/>
          <p:cNvCxnSpPr>
            <a:stCxn id="676" idx="0"/>
            <a:endCxn id="680" idx="2"/>
          </p:cNvCxnSpPr>
          <p:nvPr/>
        </p:nvCxnSpPr>
        <p:spPr>
          <a:xfrm rot="-5400000">
            <a:off x="19113719" y="10322897"/>
            <a:ext cx="1314000" cy="13017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696" name="Google Shape;696;p57"/>
          <p:cNvCxnSpPr>
            <a:stCxn id="678" idx="0"/>
            <a:endCxn id="667" idx="2"/>
          </p:cNvCxnSpPr>
          <p:nvPr/>
        </p:nvCxnSpPr>
        <p:spPr>
          <a:xfrm flipH="1" rot="5400000">
            <a:off x="6035803" y="8397150"/>
            <a:ext cx="1290900" cy="5176800"/>
          </a:xfrm>
          <a:prstGeom prst="curved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stealth"/>
            <a:tailEnd len="med" w="med" type="stealth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 Startup by Slidesgo">
  <a:themeElements>
    <a:clrScheme name="Simple Light">
      <a:dk1>
        <a:srgbClr val="E5B2CA"/>
      </a:dk1>
      <a:lt1>
        <a:srgbClr val="613FB8"/>
      </a:lt1>
      <a:dk2>
        <a:srgbClr val="FFFFFF"/>
      </a:dk2>
      <a:lt2>
        <a:srgbClr val="EFEFEF"/>
      </a:lt2>
      <a:accent1>
        <a:srgbClr val="D9D9D9"/>
      </a:accent1>
      <a:accent2>
        <a:srgbClr val="CCCCCC"/>
      </a:accent2>
      <a:accent3>
        <a:srgbClr val="E5B2CA"/>
      </a:accent3>
      <a:accent4>
        <a:srgbClr val="613FB8"/>
      </a:accent4>
      <a:accent5>
        <a:srgbClr val="FFFFFF"/>
      </a:accent5>
      <a:accent6>
        <a:srgbClr val="EFEFE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ovStack">
  <a:themeElements>
    <a:clrScheme name="GovStack_V01">
      <a:dk1>
        <a:srgbClr val="000000"/>
      </a:dk1>
      <a:lt1>
        <a:srgbClr val="FFFFFF"/>
      </a:lt1>
      <a:dk2>
        <a:srgbClr val="0A0050"/>
      </a:dk2>
      <a:lt2>
        <a:srgbClr val="FFFFFF"/>
      </a:lt2>
      <a:accent1>
        <a:srgbClr val="0A0050"/>
      </a:accent1>
      <a:accent2>
        <a:srgbClr val="2BC582"/>
      </a:accent2>
      <a:accent3>
        <a:srgbClr val="0539E3"/>
      </a:accent3>
      <a:accent4>
        <a:srgbClr val="FEC800"/>
      </a:accent4>
      <a:accent5>
        <a:srgbClr val="FF4042"/>
      </a:accent5>
      <a:accent6>
        <a:srgbClr val="C0C0C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